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0"/>
  </p:notesMasterIdLst>
  <p:handoutMasterIdLst>
    <p:handoutMasterId r:id="rId21"/>
  </p:handoutMasterIdLst>
  <p:sldIdLst>
    <p:sldId id="268" r:id="rId2"/>
    <p:sldId id="257" r:id="rId3"/>
    <p:sldId id="258" r:id="rId4"/>
    <p:sldId id="261" r:id="rId5"/>
    <p:sldId id="263" r:id="rId6"/>
    <p:sldId id="267" r:id="rId7"/>
    <p:sldId id="279" r:id="rId8"/>
    <p:sldId id="269" r:id="rId9"/>
    <p:sldId id="270" r:id="rId10"/>
    <p:sldId id="271" r:id="rId11"/>
    <p:sldId id="272" r:id="rId12"/>
    <p:sldId id="273" r:id="rId13"/>
    <p:sldId id="280" r:id="rId14"/>
    <p:sldId id="274" r:id="rId15"/>
    <p:sldId id="275" r:id="rId16"/>
    <p:sldId id="276" r:id="rId17"/>
    <p:sldId id="277" r:id="rId18"/>
    <p:sldId id="278" r:id="rId19"/>
  </p:sldIdLst>
  <p:sldSz cx="10285413" cy="1028541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881" userDrawn="1">
          <p15:clr>
            <a:srgbClr val="A4A3A4"/>
          </p15:clr>
        </p15:guide>
        <p15:guide id="2" pos="3240" userDrawn="1">
          <p15:clr>
            <a:srgbClr val="A4A3A4"/>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8" roundtripDataSignature="AMtx7mh89azQn/wU3IykGunnZKRDtmOga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00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655"/>
    <p:restoredTop sz="94605"/>
  </p:normalViewPr>
  <p:slideViewPr>
    <p:cSldViewPr snapToGrid="0">
      <p:cViewPr varScale="1">
        <p:scale>
          <a:sx n="51" d="100"/>
          <a:sy n="51" d="100"/>
        </p:scale>
        <p:origin x="1968" y="96"/>
      </p:cViewPr>
      <p:guideLst>
        <p:guide orient="horz" pos="881"/>
        <p:guide pos="32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69" d="100"/>
          <a:sy n="169" d="100"/>
        </p:scale>
        <p:origin x="5400"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51"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48" Type="http://customschemas.google.com/relationships/presentationmetadata" Target="meta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0FA0631-15FA-5A99-D97E-78EB4787009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4AF92BD-2EFF-7DF2-7FA2-A73606C7915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8B39DE-164D-494F-9DD4-6F4AE272F875}" type="datetimeFigureOut">
              <a:rPr lang="en-US" smtClean="0"/>
              <a:t>2/5/2024</a:t>
            </a:fld>
            <a:endParaRPr lang="en-US"/>
          </a:p>
        </p:txBody>
      </p:sp>
      <p:sp>
        <p:nvSpPr>
          <p:cNvPr id="4" name="Footer Placeholder 3">
            <a:extLst>
              <a:ext uri="{FF2B5EF4-FFF2-40B4-BE49-F238E27FC236}">
                <a16:creationId xmlns:a16="http://schemas.microsoft.com/office/drawing/2014/main" id="{5B901493-D619-C7CA-D3C4-189927935E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AA6300B-1C04-5263-985F-68FE4F7750C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CC2078-7D87-9D4B-8E37-8FAD3F20461A}" type="slidenum">
              <a:rPr lang="en-US" smtClean="0"/>
              <a:t>‹#›</a:t>
            </a:fld>
            <a:endParaRPr lang="en-US"/>
          </a:p>
        </p:txBody>
      </p:sp>
    </p:spTree>
    <p:extLst>
      <p:ext uri="{BB962C8B-B14F-4D97-AF65-F5344CB8AC3E}">
        <p14:creationId xmlns:p14="http://schemas.microsoft.com/office/powerpoint/2010/main" val="33034255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56100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58810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1909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30230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393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811456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85834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36601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3691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32075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742933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Google Shape;3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 name="Google Shape;32;p1:notes"/>
          <p:cNvSpPr>
            <a:spLocks noGrp="1" noRot="1" noChangeAspect="1"/>
          </p:cNvSpPr>
          <p:nvPr>
            <p:ph type="sldImg" idx="2"/>
          </p:nvPr>
        </p:nvSpPr>
        <p:spPr>
          <a:xfrm>
            <a:off x="1714500" y="685800"/>
            <a:ext cx="3429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344217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portal.csa.spglobal.com/survey/documents/Yearbook_Emblem_Guidelines.pdf" TargetMode="External"/><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Google Shape;11;p4">
            <a:extLst>
              <a:ext uri="{FF2B5EF4-FFF2-40B4-BE49-F238E27FC236}">
                <a16:creationId xmlns:a16="http://schemas.microsoft.com/office/drawing/2014/main" id="{E37382BD-E433-AB45-87E9-4485530A3A7E}"/>
              </a:ext>
            </a:extLst>
          </p:cNvPr>
          <p:cNvSpPr txBox="1"/>
          <p:nvPr userDrawn="1"/>
        </p:nvSpPr>
        <p:spPr>
          <a:xfrm>
            <a:off x="698902" y="3435536"/>
            <a:ext cx="8524611" cy="3526251"/>
          </a:xfrm>
          <a:prstGeom prst="rect">
            <a:avLst/>
          </a:prstGeom>
          <a:noFill/>
          <a:ln>
            <a:noFill/>
          </a:ln>
        </p:spPr>
        <p:txBody>
          <a:bodyPr spcFirstLastPara="1" wrap="square" lIns="0" tIns="0" rIns="0" bIns="0" anchor="t" anchorCtr="0">
            <a:noAutofit/>
          </a:bodyPr>
          <a:lstStyle/>
          <a:p>
            <a:pPr marL="457200" indent="-457200" rtl="0" fontAlgn="base">
              <a:spcBef>
                <a:spcPts val="0"/>
              </a:spcBef>
              <a:spcAft>
                <a:spcPts val="600"/>
              </a:spcAft>
              <a:buFont typeface="+mj-lt"/>
              <a:buAutoNum type="arabicPeriod"/>
            </a:pPr>
            <a:r>
              <a:rPr lang="en-US" sz="2000" b="0" i="0" u="none" strike="noStrike">
                <a:solidFill>
                  <a:schemeClr val="tx1"/>
                </a:solidFill>
                <a:effectLst/>
                <a:latin typeface="Arial" panose="020B0604020202020204" pitchFamily="34" charset="0"/>
              </a:rPr>
              <a:t>Navigate to the slide that includes your company’s Sustainability Yearbook distinction in slides 2-6. </a:t>
            </a:r>
          </a:p>
          <a:p>
            <a:pPr marL="457200" indent="-457200" rtl="0" fontAlgn="base">
              <a:spcBef>
                <a:spcPts val="0"/>
              </a:spcBef>
              <a:spcAft>
                <a:spcPts val="600"/>
              </a:spcAft>
              <a:buFont typeface="+mj-lt"/>
              <a:buAutoNum type="arabicPeriod"/>
            </a:pPr>
            <a:r>
              <a:rPr lang="en-US" sz="2000" b="0" i="0" u="none" strike="noStrike">
                <a:solidFill>
                  <a:schemeClr val="tx1"/>
                </a:solidFill>
                <a:effectLst/>
                <a:latin typeface="Arial" panose="020B0604020202020204" pitchFamily="34" charset="0"/>
              </a:rPr>
              <a:t>Replace the placeholder text with your company’s name, your company’s industry, and your company’s S&amp;P Global CSA Score. You may use the Yearbook’s launch date of February 7, 2024, as the date of your most recent CSA Score. </a:t>
            </a:r>
          </a:p>
          <a:p>
            <a:pPr marL="457200" indent="-457200" rtl="0" fontAlgn="base">
              <a:spcBef>
                <a:spcPts val="0"/>
              </a:spcBef>
              <a:spcAft>
                <a:spcPts val="600"/>
              </a:spcAft>
              <a:buFont typeface="+mj-lt"/>
              <a:buAutoNum type="arabicPeriod"/>
            </a:pPr>
            <a:r>
              <a:rPr lang="en-US" sz="2000" b="0" i="0" u="none" strike="noStrike">
                <a:solidFill>
                  <a:schemeClr val="tx1"/>
                </a:solidFill>
                <a:effectLst/>
                <a:latin typeface="Arial" panose="020B0604020202020204" pitchFamily="34" charset="0"/>
              </a:rPr>
              <a:t>Navigate to File, then click Save As, then select PNG Portable Network Graphics (*.png), and choose where to save the file on your device.</a:t>
            </a:r>
          </a:p>
          <a:p>
            <a:pPr marL="457200" indent="-457200" rtl="0" fontAlgn="base">
              <a:spcBef>
                <a:spcPts val="600"/>
              </a:spcBef>
              <a:spcAft>
                <a:spcPts val="0"/>
              </a:spcAft>
              <a:buFont typeface="+mj-lt"/>
              <a:buAutoNum type="arabicPeriod"/>
            </a:pPr>
            <a:r>
              <a:rPr lang="en-US" sz="2000" b="0" i="0" u="none" strike="noStrike">
                <a:solidFill>
                  <a:schemeClr val="tx1"/>
                </a:solidFill>
                <a:effectLst/>
                <a:latin typeface="Arial" panose="020B0604020202020204" pitchFamily="34" charset="0"/>
              </a:rPr>
              <a:t>Your S&amp;P Global Sustainability Yearbook Emblem is now available </a:t>
            </a:r>
            <a:br>
              <a:rPr lang="en-US" sz="2000" b="0" i="0" u="none" strike="noStrike">
                <a:solidFill>
                  <a:schemeClr val="tx1"/>
                </a:solidFill>
                <a:effectLst/>
                <a:latin typeface="Arial" panose="020B0604020202020204" pitchFamily="34" charset="0"/>
              </a:rPr>
            </a:br>
            <a:r>
              <a:rPr lang="en-US" sz="2000" b="0" i="0" u="none" strike="noStrike">
                <a:solidFill>
                  <a:schemeClr val="tx1"/>
                </a:solidFill>
                <a:effectLst/>
                <a:latin typeface="Arial" panose="020B0604020202020204" pitchFamily="34" charset="0"/>
              </a:rPr>
              <a:t>for display. </a:t>
            </a:r>
          </a:p>
          <a:p>
            <a:pPr marL="13970" indent="0" rtl="0">
              <a:spcBef>
                <a:spcPts val="600"/>
              </a:spcBef>
              <a:spcAft>
                <a:spcPts val="0"/>
              </a:spcAft>
              <a:buFont typeface="+mj-lt"/>
              <a:buNone/>
            </a:pPr>
            <a:br>
              <a:rPr lang="en-US" sz="2000" b="0">
                <a:solidFill>
                  <a:schemeClr val="tx1"/>
                </a:solidFill>
                <a:effectLst/>
              </a:rPr>
            </a:br>
            <a:r>
              <a:rPr lang="en-US" sz="2000" b="1" i="0" u="none" strike="noStrike">
                <a:solidFill>
                  <a:schemeClr val="tx1"/>
                </a:solidFill>
                <a:effectLst/>
                <a:latin typeface="Arial" panose="020B0604020202020204" pitchFamily="34" charset="0"/>
              </a:rPr>
              <a:t>IMPORTANT LEGAL NOTICE:  </a:t>
            </a:r>
            <a:r>
              <a:rPr lang="en-US" sz="2000" b="0" i="0" u="none" strike="noStrike">
                <a:solidFill>
                  <a:schemeClr val="tx1"/>
                </a:solidFill>
                <a:effectLst/>
                <a:latin typeface="Arial" panose="020B0604020202020204" pitchFamily="34" charset="0"/>
              </a:rPr>
              <a:t>By accessing and using the Yearbook Emblem, you agree to the </a:t>
            </a:r>
            <a:r>
              <a:rPr lang="en-US" sz="2000" b="0" i="0" u="sng" strike="noStrike">
                <a:solidFill>
                  <a:srgbClr val="FF0000"/>
                </a:solidFill>
                <a:effectLst/>
                <a:latin typeface="Arial" panose="020B0604020202020204" pitchFamily="34" charset="0"/>
                <a:hlinkClick r:id="rId2">
                  <a:extLst>
                    <a:ext uri="{A12FA001-AC4F-418D-AE19-62706E023703}">
                      <ahyp:hlinkClr xmlns:ahyp="http://schemas.microsoft.com/office/drawing/2018/hyperlinkcolor" val="tx"/>
                    </a:ext>
                  </a:extLst>
                </a:hlinkClick>
              </a:rPr>
              <a:t>Yearbook Emblem Guidelines</a:t>
            </a:r>
            <a:r>
              <a:rPr lang="en-US" sz="2000" b="0" i="0" u="none" strike="noStrike">
                <a:solidFill>
                  <a:schemeClr val="tx1"/>
                </a:solidFill>
                <a:effectLst/>
                <a:latin typeface="Arial" panose="020B0604020202020204" pitchFamily="34" charset="0"/>
              </a:rPr>
              <a:t>. If you are reviewing these Guidelines in order to use the Yearbook Emblem on behalf of an organization, you represent that you have authority to agree to these Guidelines on behalf of such organization. </a:t>
            </a:r>
            <a:br>
              <a:rPr lang="en-US" sz="2000">
                <a:solidFill>
                  <a:schemeClr val="tx1"/>
                </a:solidFill>
              </a:rPr>
            </a:br>
            <a:endParaRPr lang="en-CA" sz="2000">
              <a:solidFill>
                <a:schemeClr val="tx1"/>
              </a:solidFill>
            </a:endParaRPr>
          </a:p>
        </p:txBody>
      </p:sp>
      <p:pic>
        <p:nvPicPr>
          <p:cNvPr id="4" name="Google Shape;17;p4" descr="Shape&#10;&#10;Description automatically generated with medium confidence">
            <a:extLst>
              <a:ext uri="{FF2B5EF4-FFF2-40B4-BE49-F238E27FC236}">
                <a16:creationId xmlns:a16="http://schemas.microsoft.com/office/drawing/2014/main" id="{995D9C7A-DAA3-7F2B-C225-68505D2A4CB8}"/>
              </a:ext>
            </a:extLst>
          </p:cNvPr>
          <p:cNvPicPr preferRelativeResize="0"/>
          <p:nvPr userDrawn="1"/>
        </p:nvPicPr>
        <p:blipFill rotWithShape="1">
          <a:blip r:embed="rId3">
            <a:alphaModFix/>
          </a:blip>
          <a:srcRect l="7420" t="17439" r="7872" b="18266"/>
          <a:stretch/>
        </p:blipFill>
        <p:spPr>
          <a:xfrm>
            <a:off x="6083401" y="8945239"/>
            <a:ext cx="3511522" cy="881085"/>
          </a:xfrm>
          <a:prstGeom prst="rect">
            <a:avLst/>
          </a:prstGeom>
          <a:noFill/>
          <a:ln>
            <a:noFill/>
          </a:ln>
        </p:spPr>
      </p:pic>
      <p:pic>
        <p:nvPicPr>
          <p:cNvPr id="5" name="Graphic 4">
            <a:extLst>
              <a:ext uri="{FF2B5EF4-FFF2-40B4-BE49-F238E27FC236}">
                <a16:creationId xmlns:a16="http://schemas.microsoft.com/office/drawing/2014/main" id="{E8B3BE39-B938-48BE-9ADB-3538FB03A8AD}"/>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698901" y="9101450"/>
            <a:ext cx="2592000" cy="556222"/>
          </a:xfrm>
          <a:prstGeom prst="rect">
            <a:avLst/>
          </a:prstGeom>
        </p:spPr>
      </p:pic>
      <p:sp>
        <p:nvSpPr>
          <p:cNvPr id="6" name="Google Shape;9;p4">
            <a:extLst>
              <a:ext uri="{FF2B5EF4-FFF2-40B4-BE49-F238E27FC236}">
                <a16:creationId xmlns:a16="http://schemas.microsoft.com/office/drawing/2014/main" id="{25895907-1F0E-2ACE-4762-936D6E802F2D}"/>
              </a:ext>
            </a:extLst>
          </p:cNvPr>
          <p:cNvSpPr txBox="1"/>
          <p:nvPr userDrawn="1"/>
        </p:nvSpPr>
        <p:spPr>
          <a:xfrm>
            <a:off x="683401" y="2386446"/>
            <a:ext cx="7095625" cy="725147"/>
          </a:xfrm>
          <a:prstGeom prst="rect">
            <a:avLst/>
          </a:prstGeom>
          <a:noFill/>
          <a:ln>
            <a:noFill/>
          </a:ln>
        </p:spPr>
        <p:txBody>
          <a:bodyPr spcFirstLastPara="1" wrap="square" lIns="0" tIns="0" rIns="0" bIns="0" anchor="t" anchorCtr="0">
            <a:noAutofit/>
          </a:bodyPr>
          <a:lstStyle/>
          <a:p>
            <a:pPr rtl="0">
              <a:spcBef>
                <a:spcPts val="0"/>
              </a:spcBef>
              <a:spcAft>
                <a:spcPts val="0"/>
              </a:spcAft>
            </a:pPr>
            <a:r>
              <a:rPr lang="en-US" sz="2400" b="0" i="0" u="none" strike="noStrike">
                <a:solidFill>
                  <a:schemeClr val="tx1"/>
                </a:solidFill>
                <a:effectLst/>
                <a:latin typeface="Arial" panose="020B0604020202020204" pitchFamily="34" charset="0"/>
              </a:rPr>
              <a:t>Follow these easy steps to create </a:t>
            </a:r>
            <a:r>
              <a:rPr lang="en-US" sz="2400" b="0" i="0" u="none" strike="noStrike">
                <a:solidFill>
                  <a:srgbClr val="000000"/>
                </a:solidFill>
                <a:effectLst/>
                <a:latin typeface="Arial" panose="020B0604020202020204" pitchFamily="34" charset="0"/>
              </a:rPr>
              <a:t>your company’s S&amp;P Global Sustainability Yearbook Emblem:</a:t>
            </a:r>
            <a:endParaRPr lang="en-US" sz="2400" b="0">
              <a:effectLst/>
            </a:endParaRPr>
          </a:p>
        </p:txBody>
      </p:sp>
      <p:sp>
        <p:nvSpPr>
          <p:cNvPr id="7" name="Google Shape;9;p4">
            <a:extLst>
              <a:ext uri="{FF2B5EF4-FFF2-40B4-BE49-F238E27FC236}">
                <a16:creationId xmlns:a16="http://schemas.microsoft.com/office/drawing/2014/main" id="{89EB1F28-44FA-105D-5C80-23CA235937EF}"/>
              </a:ext>
            </a:extLst>
          </p:cNvPr>
          <p:cNvSpPr txBox="1"/>
          <p:nvPr userDrawn="1"/>
        </p:nvSpPr>
        <p:spPr>
          <a:xfrm>
            <a:off x="683402" y="627741"/>
            <a:ext cx="9494268" cy="1381658"/>
          </a:xfrm>
          <a:prstGeom prst="rect">
            <a:avLst/>
          </a:prstGeom>
          <a:noFill/>
          <a:ln>
            <a:noFill/>
          </a:ln>
        </p:spPr>
        <p:txBody>
          <a:bodyPr spcFirstLastPara="1" wrap="square" lIns="0" tIns="0" rIns="0" bIns="0" anchor="t" anchorCtr="0">
            <a:noAutofit/>
          </a:bodyPr>
          <a:lstStyle/>
          <a:p>
            <a:pPr rtl="0">
              <a:spcBef>
                <a:spcPts val="0"/>
              </a:spcBef>
              <a:spcAft>
                <a:spcPts val="0"/>
              </a:spcAft>
            </a:pPr>
            <a:r>
              <a:rPr lang="en-US" sz="4800" b="1" i="0" u="none" strike="noStrike">
                <a:solidFill>
                  <a:srgbClr val="000000"/>
                </a:solidFill>
                <a:effectLst/>
                <a:latin typeface="Arial" panose="020B0604020202020204" pitchFamily="34" charset="0"/>
              </a:rPr>
              <a:t>S&amp;P Global Sustainability Yearbook Emblem</a:t>
            </a:r>
            <a:endParaRPr lang="en-CA" sz="4800">
              <a:solidFill>
                <a:schemeClr val="accent1"/>
              </a:solidFill>
            </a:endParaRPr>
          </a:p>
        </p:txBody>
      </p:sp>
    </p:spTree>
    <p:extLst>
      <p:ext uri="{BB962C8B-B14F-4D97-AF65-F5344CB8AC3E}">
        <p14:creationId xmlns:p14="http://schemas.microsoft.com/office/powerpoint/2010/main" val="4074292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bg1"/>
        </a:solidFill>
        <a:effectLst/>
      </p:bgPr>
    </p:bg>
    <p:spTree>
      <p:nvGrpSpPr>
        <p:cNvPr id="1" name="Shape 6"/>
        <p:cNvGrpSpPr/>
        <p:nvPr/>
      </p:nvGrpSpPr>
      <p:grpSpPr>
        <a:xfrm>
          <a:off x="0" y="0"/>
          <a:ext cx="0" cy="0"/>
          <a:chOff x="0" y="0"/>
          <a:chExt cx="0" cy="0"/>
        </a:xfrm>
      </p:grpSpPr>
      <p:pic>
        <p:nvPicPr>
          <p:cNvPr id="22" name="Google Shape;17;p4" descr="Shape&#10;&#10;Description automatically generated with medium confidence">
            <a:extLst>
              <a:ext uri="{FF2B5EF4-FFF2-40B4-BE49-F238E27FC236}">
                <a16:creationId xmlns:a16="http://schemas.microsoft.com/office/drawing/2014/main" id="{AD24D68A-8E80-DC6D-5130-2A867B3D6EA0}"/>
              </a:ext>
            </a:extLst>
          </p:cNvPr>
          <p:cNvPicPr preferRelativeResize="0"/>
          <p:nvPr userDrawn="1"/>
        </p:nvPicPr>
        <p:blipFill rotWithShape="1">
          <a:blip r:embed="rId2">
            <a:alphaModFix/>
          </a:blip>
          <a:srcRect l="7420" t="17439" r="7872" b="18266"/>
          <a:stretch/>
        </p:blipFill>
        <p:spPr>
          <a:xfrm>
            <a:off x="6083401" y="8945239"/>
            <a:ext cx="3511522" cy="881085"/>
          </a:xfrm>
          <a:prstGeom prst="rect">
            <a:avLst/>
          </a:prstGeom>
          <a:noFill/>
          <a:ln>
            <a:noFill/>
          </a:ln>
        </p:spPr>
      </p:pic>
      <p:pic>
        <p:nvPicPr>
          <p:cNvPr id="23" name="Graphic 22">
            <a:extLst>
              <a:ext uri="{FF2B5EF4-FFF2-40B4-BE49-F238E27FC236}">
                <a16:creationId xmlns:a16="http://schemas.microsoft.com/office/drawing/2014/main" id="{5E12A684-E48C-0075-88FE-6FBF4D7ECF37}"/>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98901" y="9101450"/>
            <a:ext cx="2592000" cy="556222"/>
          </a:xfrm>
          <a:prstGeom prst="rect">
            <a:avLst/>
          </a:prstGeom>
        </p:spPr>
      </p:pic>
      <p:sp>
        <p:nvSpPr>
          <p:cNvPr id="2" name="Google Shape;16;p4">
            <a:extLst>
              <a:ext uri="{FF2B5EF4-FFF2-40B4-BE49-F238E27FC236}">
                <a16:creationId xmlns:a16="http://schemas.microsoft.com/office/drawing/2014/main" id="{C02C93FA-3DC1-2DFF-DE59-430DB4437D27}"/>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tx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3" name="Google Shape;9;p4">
            <a:extLst>
              <a:ext uri="{FF2B5EF4-FFF2-40B4-BE49-F238E27FC236}">
                <a16:creationId xmlns:a16="http://schemas.microsoft.com/office/drawing/2014/main" id="{417C189D-DC1D-603B-A98F-0F2762FA0949}"/>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tx1"/>
              </a:solidFill>
              <a:latin typeface="Arial"/>
              <a:ea typeface="Arial"/>
              <a:cs typeface="Arial"/>
              <a:sym typeface="Arial"/>
            </a:endParaRPr>
          </a:p>
        </p:txBody>
      </p:sp>
      <p:sp>
        <p:nvSpPr>
          <p:cNvPr id="4" name="Google Shape;9;p4">
            <a:extLst>
              <a:ext uri="{FF2B5EF4-FFF2-40B4-BE49-F238E27FC236}">
                <a16:creationId xmlns:a16="http://schemas.microsoft.com/office/drawing/2014/main" id="{502DF9CD-4F94-DB5E-BA55-C4FA634455B5}"/>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9600" b="1" i="0" u="none" strike="noStrike" cap="none">
                <a:solidFill>
                  <a:schemeClr val="tx1"/>
                </a:solidFill>
                <a:latin typeface="Arial"/>
                <a:ea typeface="Arial"/>
                <a:cs typeface="Arial"/>
                <a:sym typeface="Arial"/>
              </a:rPr>
              <a:t>Industry Mover</a:t>
            </a:r>
            <a:endParaRPr lang="en-CA" sz="19900">
              <a:solidFill>
                <a:schemeClr val="tx1"/>
              </a:solidFill>
            </a:endParaRPr>
          </a:p>
        </p:txBody>
      </p:sp>
      <p:sp>
        <p:nvSpPr>
          <p:cNvPr id="5" name="Google Shape;11;p4">
            <a:extLst>
              <a:ext uri="{FF2B5EF4-FFF2-40B4-BE49-F238E27FC236}">
                <a16:creationId xmlns:a16="http://schemas.microsoft.com/office/drawing/2014/main" id="{50ED5CA5-A6BA-45F3-CCF7-8096158636D3}"/>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The S&amp;P Global Corporate Sustainability Assessment (CSA) Score is the S&amp;P Global ESG Score without the inclusion of any modelling approaches.  </a:t>
            </a:r>
            <a:br>
              <a:rPr lang="en-CA" sz="2000">
                <a:solidFill>
                  <a:schemeClr val="tx1"/>
                </a:solidFill>
              </a:rPr>
            </a:br>
            <a:r>
              <a:rPr lang="en-CA" sz="2000">
                <a:solidFill>
                  <a:schemeClr val="tx1"/>
                </a:solidFill>
              </a:rPr>
              <a:t>Position and scores are industry specific and reflect exclusion screening criteria. Learn more at https://</a:t>
            </a:r>
            <a:r>
              <a:rPr lang="en-CA" sz="2000" err="1">
                <a:solidFill>
                  <a:schemeClr val="tx1"/>
                </a:solidFill>
              </a:rPr>
              <a:t>www.spglobal.com</a:t>
            </a:r>
            <a:r>
              <a:rPr lang="en-CA" sz="2000">
                <a:solidFill>
                  <a:schemeClr val="tx1"/>
                </a:solidFill>
              </a:rPr>
              <a:t>/</a:t>
            </a:r>
            <a:r>
              <a:rPr lang="en-CA" sz="2000" err="1">
                <a:solidFill>
                  <a:schemeClr val="tx1"/>
                </a:solidFill>
              </a:rPr>
              <a:t>esg</a:t>
            </a:r>
            <a:r>
              <a:rPr lang="en-CA" sz="2000">
                <a:solidFill>
                  <a:schemeClr val="tx1"/>
                </a:solidFill>
              </a:rPr>
              <a:t>/</a:t>
            </a:r>
            <a:r>
              <a:rPr lang="en-CA" sz="2000" err="1">
                <a:solidFill>
                  <a:schemeClr val="tx1"/>
                </a:solidFill>
              </a:rPr>
              <a:t>csa</a:t>
            </a:r>
            <a:r>
              <a:rPr lang="en-CA" sz="2000">
                <a:solidFill>
                  <a:schemeClr val="tx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tx1"/>
              </a:solidFill>
            </a:endParaRPr>
          </a:p>
        </p:txBody>
      </p:sp>
      <p:sp>
        <p:nvSpPr>
          <p:cNvPr id="6" name="Text Placeholder 16">
            <a:extLst>
              <a:ext uri="{FF2B5EF4-FFF2-40B4-BE49-F238E27FC236}">
                <a16:creationId xmlns:a16="http://schemas.microsoft.com/office/drawing/2014/main" id="{7C72685B-2638-5765-515D-0B7B3F6BA49B}"/>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tx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7" name="Text Placeholder 7">
            <a:extLst>
              <a:ext uri="{FF2B5EF4-FFF2-40B4-BE49-F238E27FC236}">
                <a16:creationId xmlns:a16="http://schemas.microsoft.com/office/drawing/2014/main" id="{61FD5D6D-7EC4-C4C1-CD50-2CFFD9F54B18}"/>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8" name="Text Placeholder 7">
            <a:extLst>
              <a:ext uri="{FF2B5EF4-FFF2-40B4-BE49-F238E27FC236}">
                <a16:creationId xmlns:a16="http://schemas.microsoft.com/office/drawing/2014/main" id="{0C4F7A63-4E5D-04BC-1E83-9F0CBCC24B28}"/>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87371858"/>
      </p:ext>
    </p:extLst>
  </p:cSld>
  <p:clrMapOvr>
    <a:masterClrMapping/>
  </p:clrMapOvr>
  <p:extLst>
    <p:ext uri="{DCECCB84-F9BA-43D5-87BE-67443E8EF086}">
      <p15:sldGuideLst xmlns:p15="http://schemas.microsoft.com/office/powerpoint/2012/main">
        <p15:guide id="1" orient="horz" pos="3238" userDrawn="1">
          <p15:clr>
            <a:srgbClr val="FBAE40"/>
          </p15:clr>
        </p15:guide>
        <p15:guide id="2" pos="32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bg1"/>
        </a:solidFill>
        <a:effectLst/>
      </p:bgPr>
    </p:bg>
    <p:spTree>
      <p:nvGrpSpPr>
        <p:cNvPr id="1" name="Shape 6"/>
        <p:cNvGrpSpPr/>
        <p:nvPr/>
      </p:nvGrpSpPr>
      <p:grpSpPr>
        <a:xfrm>
          <a:off x="0" y="0"/>
          <a:ext cx="0" cy="0"/>
          <a:chOff x="0" y="0"/>
          <a:chExt cx="0" cy="0"/>
        </a:xfrm>
      </p:grpSpPr>
      <p:pic>
        <p:nvPicPr>
          <p:cNvPr id="2" name="Google Shape;17;p4" descr="Shape&#10;&#10;Description automatically generated with medium confidence">
            <a:extLst>
              <a:ext uri="{FF2B5EF4-FFF2-40B4-BE49-F238E27FC236}">
                <a16:creationId xmlns:a16="http://schemas.microsoft.com/office/drawing/2014/main" id="{75BE6D2D-8385-B2EA-4883-A5A1FAD8940A}"/>
              </a:ext>
            </a:extLst>
          </p:cNvPr>
          <p:cNvPicPr preferRelativeResize="0"/>
          <p:nvPr userDrawn="1"/>
        </p:nvPicPr>
        <p:blipFill rotWithShape="1">
          <a:blip r:embed="rId2">
            <a:alphaModFix/>
          </a:blip>
          <a:srcRect l="7420" t="17439" r="7872" b="18266"/>
          <a:stretch/>
        </p:blipFill>
        <p:spPr>
          <a:xfrm>
            <a:off x="6083401" y="8945239"/>
            <a:ext cx="3511522" cy="881085"/>
          </a:xfrm>
          <a:prstGeom prst="rect">
            <a:avLst/>
          </a:prstGeom>
          <a:noFill/>
          <a:ln>
            <a:noFill/>
          </a:ln>
        </p:spPr>
      </p:pic>
      <p:pic>
        <p:nvPicPr>
          <p:cNvPr id="3" name="Graphic 2">
            <a:extLst>
              <a:ext uri="{FF2B5EF4-FFF2-40B4-BE49-F238E27FC236}">
                <a16:creationId xmlns:a16="http://schemas.microsoft.com/office/drawing/2014/main" id="{77968251-7A64-C66B-A3D5-40B291700AC4}"/>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98901" y="9101450"/>
            <a:ext cx="2592000" cy="556222"/>
          </a:xfrm>
          <a:prstGeom prst="rect">
            <a:avLst/>
          </a:prstGeom>
        </p:spPr>
      </p:pic>
      <p:sp>
        <p:nvSpPr>
          <p:cNvPr id="6" name="Google Shape;16;p4">
            <a:extLst>
              <a:ext uri="{FF2B5EF4-FFF2-40B4-BE49-F238E27FC236}">
                <a16:creationId xmlns:a16="http://schemas.microsoft.com/office/drawing/2014/main" id="{0564C60A-36A6-8C5B-2EA8-AFE8F4A945C8}"/>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tx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7" name="Google Shape;9;p4">
            <a:extLst>
              <a:ext uri="{FF2B5EF4-FFF2-40B4-BE49-F238E27FC236}">
                <a16:creationId xmlns:a16="http://schemas.microsoft.com/office/drawing/2014/main" id="{FBF353DD-4ADF-60A6-FED0-9523E358518E}"/>
              </a:ext>
            </a:extLst>
          </p:cNvPr>
          <p:cNvSpPr txBox="1"/>
          <p:nvPr userDrawn="1"/>
        </p:nvSpPr>
        <p:spPr>
          <a:xfrm>
            <a:off x="683400" y="4919940"/>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tx1"/>
              </a:solidFill>
              <a:latin typeface="Arial"/>
              <a:ea typeface="Arial"/>
              <a:cs typeface="Arial"/>
              <a:sym typeface="Arial"/>
            </a:endParaRPr>
          </a:p>
        </p:txBody>
      </p:sp>
      <p:sp>
        <p:nvSpPr>
          <p:cNvPr id="8" name="Google Shape;11;p4">
            <a:extLst>
              <a:ext uri="{FF2B5EF4-FFF2-40B4-BE49-F238E27FC236}">
                <a16:creationId xmlns:a16="http://schemas.microsoft.com/office/drawing/2014/main" id="{A985D94B-27F3-D2ED-267A-C7D5A571D3DA}"/>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The S&amp;P Global Corporate Sustainability Assessment (CSA) Score is the S&amp;P Global ESG Score without the inclusion of any modelling approaches.  </a:t>
            </a:r>
            <a:br>
              <a:rPr lang="en-CA" sz="2000">
                <a:solidFill>
                  <a:schemeClr val="tx1"/>
                </a:solidFill>
              </a:rPr>
            </a:br>
            <a:r>
              <a:rPr lang="en-CA" sz="2000">
                <a:solidFill>
                  <a:schemeClr val="tx1"/>
                </a:solidFill>
              </a:rPr>
              <a:t>Position and scores are industry specific and reflect exclusion screening criteria. Learn more at https://</a:t>
            </a:r>
            <a:r>
              <a:rPr lang="en-CA" sz="2000" err="1">
                <a:solidFill>
                  <a:schemeClr val="tx1"/>
                </a:solidFill>
              </a:rPr>
              <a:t>www.spglobal.com</a:t>
            </a:r>
            <a:r>
              <a:rPr lang="en-CA" sz="2000">
                <a:solidFill>
                  <a:schemeClr val="tx1"/>
                </a:solidFill>
              </a:rPr>
              <a:t>/</a:t>
            </a:r>
            <a:r>
              <a:rPr lang="en-CA" sz="2000" err="1">
                <a:solidFill>
                  <a:schemeClr val="tx1"/>
                </a:solidFill>
              </a:rPr>
              <a:t>esg</a:t>
            </a:r>
            <a:r>
              <a:rPr lang="en-CA" sz="2000">
                <a:solidFill>
                  <a:schemeClr val="tx1"/>
                </a:solidFill>
              </a:rPr>
              <a:t>/</a:t>
            </a:r>
            <a:r>
              <a:rPr lang="en-CA" sz="2000" err="1">
                <a:solidFill>
                  <a:schemeClr val="tx1"/>
                </a:solidFill>
              </a:rPr>
              <a:t>csa</a:t>
            </a:r>
            <a:r>
              <a:rPr lang="en-CA" sz="2000">
                <a:solidFill>
                  <a:schemeClr val="tx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tx1"/>
              </a:solidFill>
            </a:endParaRPr>
          </a:p>
        </p:txBody>
      </p:sp>
      <p:sp>
        <p:nvSpPr>
          <p:cNvPr id="9" name="Text Placeholder 16">
            <a:extLst>
              <a:ext uri="{FF2B5EF4-FFF2-40B4-BE49-F238E27FC236}">
                <a16:creationId xmlns:a16="http://schemas.microsoft.com/office/drawing/2014/main" id="{1CBB2ACF-7B48-CECF-2623-A13F8A718E98}"/>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tx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17" name="Text Placeholder 7">
            <a:extLst>
              <a:ext uri="{FF2B5EF4-FFF2-40B4-BE49-F238E27FC236}">
                <a16:creationId xmlns:a16="http://schemas.microsoft.com/office/drawing/2014/main" id="{BD943662-8223-8302-BD04-AAB9581484D1}"/>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18" name="Text Placeholder 7">
            <a:extLst>
              <a:ext uri="{FF2B5EF4-FFF2-40B4-BE49-F238E27FC236}">
                <a16:creationId xmlns:a16="http://schemas.microsoft.com/office/drawing/2014/main" id="{FC1AA0AC-10A0-D843-E365-EA4DF911D2D5}"/>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February 7, 2024</a:t>
            </a:r>
            <a:endParaRPr lang="en-BR" dirty="0"/>
          </a:p>
        </p:txBody>
      </p:sp>
      <p:sp>
        <p:nvSpPr>
          <p:cNvPr id="19" name="Google Shape;9;p4">
            <a:extLst>
              <a:ext uri="{FF2B5EF4-FFF2-40B4-BE49-F238E27FC236}">
                <a16:creationId xmlns:a16="http://schemas.microsoft.com/office/drawing/2014/main" id="{4662BB26-84F0-A956-CEE4-AB45B6AE98ED}"/>
              </a:ext>
            </a:extLst>
          </p:cNvPr>
          <p:cNvSpPr txBox="1"/>
          <p:nvPr userDrawn="1"/>
        </p:nvSpPr>
        <p:spPr>
          <a:xfrm>
            <a:off x="683401" y="2568740"/>
            <a:ext cx="8887610" cy="809282"/>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CA" sz="7200" b="1" i="0" u="none" strike="noStrike" cap="none">
                <a:solidFill>
                  <a:schemeClr val="tx1"/>
                </a:solidFill>
                <a:latin typeface="Arial"/>
                <a:ea typeface="Arial"/>
                <a:cs typeface="Arial"/>
                <a:sym typeface="Arial"/>
              </a:rPr>
              <a:t>Sustainability Yearbook Member</a:t>
            </a:r>
            <a:endParaRPr lang="en-CA" sz="11500">
              <a:solidFill>
                <a:schemeClr val="tx1"/>
              </a:solidFill>
            </a:endParaRPr>
          </a:p>
        </p:txBody>
      </p:sp>
    </p:spTree>
    <p:extLst>
      <p:ext uri="{BB962C8B-B14F-4D97-AF65-F5344CB8AC3E}">
        <p14:creationId xmlns:p14="http://schemas.microsoft.com/office/powerpoint/2010/main" val="1796046444"/>
      </p:ext>
    </p:extLst>
  </p:cSld>
  <p:clrMapOvr>
    <a:masterClrMapping/>
  </p:clrMapOvr>
  <p:extLst>
    <p:ext uri="{DCECCB84-F9BA-43D5-87BE-67443E8EF086}">
      <p15:sldGuideLst xmlns:p15="http://schemas.microsoft.com/office/powerpoint/2012/main">
        <p15:guide id="1" orient="horz" pos="3238" userDrawn="1">
          <p15:clr>
            <a:srgbClr val="FBAE40"/>
          </p15:clr>
        </p15:guide>
        <p15:guide id="2" pos="32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tx1"/>
        </a:solidFill>
        <a:effectLst/>
      </p:bgPr>
    </p:bg>
    <p:spTree>
      <p:nvGrpSpPr>
        <p:cNvPr id="1" name="Shape 6"/>
        <p:cNvGrpSpPr/>
        <p:nvPr/>
      </p:nvGrpSpPr>
      <p:grpSpPr>
        <a:xfrm>
          <a:off x="0" y="0"/>
          <a:ext cx="0" cy="0"/>
          <a:chOff x="0" y="0"/>
          <a:chExt cx="0" cy="0"/>
        </a:xfrm>
      </p:grpSpPr>
      <p:pic>
        <p:nvPicPr>
          <p:cNvPr id="4" name="Google Shape;28;p5">
            <a:extLst>
              <a:ext uri="{FF2B5EF4-FFF2-40B4-BE49-F238E27FC236}">
                <a16:creationId xmlns:a16="http://schemas.microsoft.com/office/drawing/2014/main" id="{8385109B-4DA3-88BB-32F1-DE71CADDDF33}"/>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pic>
        <p:nvPicPr>
          <p:cNvPr id="5" name="Google Shape;29;p5" descr="Graphical user interface&#10;&#10;Description automatically generated">
            <a:extLst>
              <a:ext uri="{FF2B5EF4-FFF2-40B4-BE49-F238E27FC236}">
                <a16:creationId xmlns:a16="http://schemas.microsoft.com/office/drawing/2014/main" id="{98EF54B1-7224-9271-6644-FB858B37C41F}"/>
              </a:ext>
            </a:extLst>
          </p:cNvPr>
          <p:cNvPicPr preferRelativeResize="0"/>
          <p:nvPr userDrawn="1"/>
        </p:nvPicPr>
        <p:blipFill rotWithShape="1">
          <a:blip r:embed="rId3">
            <a:alphaModFix/>
          </a:blip>
          <a:srcRect/>
          <a:stretch/>
        </p:blipFill>
        <p:spPr>
          <a:xfrm>
            <a:off x="5763676" y="8705302"/>
            <a:ext cx="4150972" cy="1372175"/>
          </a:xfrm>
          <a:prstGeom prst="rect">
            <a:avLst/>
          </a:prstGeom>
          <a:noFill/>
          <a:ln>
            <a:noFill/>
          </a:ln>
        </p:spPr>
      </p:pic>
      <p:sp>
        <p:nvSpPr>
          <p:cNvPr id="2" name="Google Shape;16;p4">
            <a:extLst>
              <a:ext uri="{FF2B5EF4-FFF2-40B4-BE49-F238E27FC236}">
                <a16:creationId xmlns:a16="http://schemas.microsoft.com/office/drawing/2014/main" id="{D5652ECD-40DB-6BC8-2A46-4D944D62C4BB}"/>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bg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9;p4">
            <a:extLst>
              <a:ext uri="{FF2B5EF4-FFF2-40B4-BE49-F238E27FC236}">
                <a16:creationId xmlns:a16="http://schemas.microsoft.com/office/drawing/2014/main" id="{2D994CB2-9016-3AAB-A991-57916097AE6D}"/>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bg1"/>
              </a:solidFill>
              <a:latin typeface="Arial"/>
              <a:ea typeface="Arial"/>
              <a:cs typeface="Arial"/>
              <a:sym typeface="Arial"/>
            </a:endParaRPr>
          </a:p>
        </p:txBody>
      </p:sp>
      <p:sp>
        <p:nvSpPr>
          <p:cNvPr id="7" name="Google Shape;9;p4">
            <a:extLst>
              <a:ext uri="{FF2B5EF4-FFF2-40B4-BE49-F238E27FC236}">
                <a16:creationId xmlns:a16="http://schemas.microsoft.com/office/drawing/2014/main" id="{07D08B26-170C-B786-8C21-BF8C25D2EDF6}"/>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11500" b="1" i="0" u="none" strike="noStrike" cap="none">
                <a:solidFill>
                  <a:schemeClr val="bg1"/>
                </a:solidFill>
                <a:latin typeface="Arial"/>
                <a:ea typeface="Arial"/>
                <a:cs typeface="Arial"/>
                <a:sym typeface="Arial"/>
              </a:rPr>
              <a:t>Top 1%</a:t>
            </a:r>
            <a:endParaRPr sz="23900">
              <a:solidFill>
                <a:schemeClr val="bg1"/>
              </a:solidFill>
            </a:endParaRPr>
          </a:p>
        </p:txBody>
      </p:sp>
      <p:sp>
        <p:nvSpPr>
          <p:cNvPr id="10" name="Google Shape;11;p4">
            <a:extLst>
              <a:ext uri="{FF2B5EF4-FFF2-40B4-BE49-F238E27FC236}">
                <a16:creationId xmlns:a16="http://schemas.microsoft.com/office/drawing/2014/main" id="{48D001F6-443A-7996-3983-488114F6FF4D}"/>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The S&amp;P Global Corporate Sustainability Assessment (CSA) Score is the S&amp;P Global ESG Score without the inclusion of any modelling approaches.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Position and scores are industry specific and reflect exclusion screening criteria. Learn more at https://</a:t>
            </a:r>
            <a:r>
              <a:rPr lang="en-CA" sz="2000" err="1">
                <a:solidFill>
                  <a:schemeClr val="bg1"/>
                </a:solidFill>
              </a:rPr>
              <a:t>www.spglobal.com</a:t>
            </a:r>
            <a:r>
              <a:rPr lang="en-CA" sz="2000">
                <a:solidFill>
                  <a:schemeClr val="bg1"/>
                </a:solidFill>
              </a:rPr>
              <a:t>/</a:t>
            </a:r>
            <a:r>
              <a:rPr lang="en-CA" sz="2000" err="1">
                <a:solidFill>
                  <a:schemeClr val="bg1"/>
                </a:solidFill>
              </a:rPr>
              <a:t>esg</a:t>
            </a:r>
            <a:r>
              <a:rPr lang="en-CA" sz="2000">
                <a:solidFill>
                  <a:schemeClr val="bg1"/>
                </a:solidFill>
              </a:rPr>
              <a:t>/</a:t>
            </a:r>
            <a:r>
              <a:rPr lang="en-CA" sz="2000" err="1">
                <a:solidFill>
                  <a:schemeClr val="bg1"/>
                </a:solidFill>
              </a:rPr>
              <a:t>csa</a:t>
            </a:r>
            <a:r>
              <a:rPr lang="en-CA" sz="2000">
                <a:solidFill>
                  <a:schemeClr val="bg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bg1"/>
              </a:solidFill>
            </a:endParaRPr>
          </a:p>
        </p:txBody>
      </p:sp>
      <p:sp>
        <p:nvSpPr>
          <p:cNvPr id="11" name="Text Placeholder 16">
            <a:extLst>
              <a:ext uri="{FF2B5EF4-FFF2-40B4-BE49-F238E27FC236}">
                <a16:creationId xmlns:a16="http://schemas.microsoft.com/office/drawing/2014/main" id="{71E1C49C-3B75-8FC9-AD4E-0F031D89E0A5}"/>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bg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12" name="Text Placeholder 7">
            <a:extLst>
              <a:ext uri="{FF2B5EF4-FFF2-40B4-BE49-F238E27FC236}">
                <a16:creationId xmlns:a16="http://schemas.microsoft.com/office/drawing/2014/main" id="{B4A52966-067C-A0B9-9F38-92DB6A959768}"/>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13" name="Text Placeholder 7">
            <a:extLst>
              <a:ext uri="{FF2B5EF4-FFF2-40B4-BE49-F238E27FC236}">
                <a16:creationId xmlns:a16="http://schemas.microsoft.com/office/drawing/2014/main" id="{812E0301-29FD-D720-F2CF-4D8092F39838}"/>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1569982137"/>
      </p:ext>
    </p:extLst>
  </p:cSld>
  <p:clrMapOvr>
    <a:masterClrMapping/>
  </p:clrMapOvr>
  <p:extLst>
    <p:ext uri="{DCECCB84-F9BA-43D5-87BE-67443E8EF086}">
      <p15:sldGuideLst xmlns:p15="http://schemas.microsoft.com/office/powerpoint/2012/main">
        <p15:guide id="1" orient="horz" pos="881" userDrawn="1">
          <p15:clr>
            <a:srgbClr val="FBAE40"/>
          </p15:clr>
        </p15:guide>
        <p15:guide id="2" pos="427" userDrawn="1">
          <p15:clr>
            <a:srgbClr val="FBAE40"/>
          </p15:clr>
        </p15:guide>
        <p15:guide id="3" pos="3239"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tx1"/>
        </a:solidFill>
        <a:effectLst/>
      </p:bgPr>
    </p:bg>
    <p:spTree>
      <p:nvGrpSpPr>
        <p:cNvPr id="1" name="Shape 6"/>
        <p:cNvGrpSpPr/>
        <p:nvPr/>
      </p:nvGrpSpPr>
      <p:grpSpPr>
        <a:xfrm>
          <a:off x="0" y="0"/>
          <a:ext cx="0" cy="0"/>
          <a:chOff x="0" y="0"/>
          <a:chExt cx="0" cy="0"/>
        </a:xfrm>
      </p:grpSpPr>
      <p:pic>
        <p:nvPicPr>
          <p:cNvPr id="2" name="Google Shape;28;p5">
            <a:extLst>
              <a:ext uri="{FF2B5EF4-FFF2-40B4-BE49-F238E27FC236}">
                <a16:creationId xmlns:a16="http://schemas.microsoft.com/office/drawing/2014/main" id="{6AE61547-372A-CD4D-CCA6-D6EF5EB8E38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pic>
        <p:nvPicPr>
          <p:cNvPr id="3" name="Google Shape;29;p5" descr="Graphical user interface&#10;&#10;Description automatically generated">
            <a:extLst>
              <a:ext uri="{FF2B5EF4-FFF2-40B4-BE49-F238E27FC236}">
                <a16:creationId xmlns:a16="http://schemas.microsoft.com/office/drawing/2014/main" id="{916414EB-BC64-6EDE-EEF9-A2C0139F8D77}"/>
              </a:ext>
            </a:extLst>
          </p:cNvPr>
          <p:cNvPicPr preferRelativeResize="0"/>
          <p:nvPr userDrawn="1"/>
        </p:nvPicPr>
        <p:blipFill rotWithShape="1">
          <a:blip r:embed="rId3">
            <a:alphaModFix/>
          </a:blip>
          <a:srcRect/>
          <a:stretch/>
        </p:blipFill>
        <p:spPr>
          <a:xfrm>
            <a:off x="5763676" y="8705302"/>
            <a:ext cx="4150972" cy="1372175"/>
          </a:xfrm>
          <a:prstGeom prst="rect">
            <a:avLst/>
          </a:prstGeom>
          <a:noFill/>
          <a:ln>
            <a:noFill/>
          </a:ln>
        </p:spPr>
      </p:pic>
      <p:sp>
        <p:nvSpPr>
          <p:cNvPr id="4" name="Google Shape;16;p4">
            <a:extLst>
              <a:ext uri="{FF2B5EF4-FFF2-40B4-BE49-F238E27FC236}">
                <a16:creationId xmlns:a16="http://schemas.microsoft.com/office/drawing/2014/main" id="{0BF75173-8883-DF10-44B3-320F0A873D90}"/>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bg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9;p4">
            <a:extLst>
              <a:ext uri="{FF2B5EF4-FFF2-40B4-BE49-F238E27FC236}">
                <a16:creationId xmlns:a16="http://schemas.microsoft.com/office/drawing/2014/main" id="{8C132CEA-D2E1-5810-AB80-420DB20D7DF5}"/>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bg1"/>
              </a:solidFill>
              <a:latin typeface="Arial"/>
              <a:ea typeface="Arial"/>
              <a:cs typeface="Arial"/>
              <a:sym typeface="Arial"/>
            </a:endParaRPr>
          </a:p>
        </p:txBody>
      </p:sp>
      <p:sp>
        <p:nvSpPr>
          <p:cNvPr id="7" name="Google Shape;9;p4">
            <a:extLst>
              <a:ext uri="{FF2B5EF4-FFF2-40B4-BE49-F238E27FC236}">
                <a16:creationId xmlns:a16="http://schemas.microsoft.com/office/drawing/2014/main" id="{9684FB8C-1AE6-2DAB-21D1-7F51A6C0FB42}"/>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11500" b="1" i="0" u="none" strike="noStrike" cap="none">
                <a:solidFill>
                  <a:schemeClr val="bg1"/>
                </a:solidFill>
                <a:latin typeface="Arial"/>
                <a:ea typeface="Arial"/>
                <a:cs typeface="Arial"/>
                <a:sym typeface="Arial"/>
              </a:rPr>
              <a:t>Top 5%</a:t>
            </a:r>
            <a:endParaRPr sz="23900">
              <a:solidFill>
                <a:schemeClr val="bg1"/>
              </a:solidFill>
            </a:endParaRPr>
          </a:p>
        </p:txBody>
      </p:sp>
      <p:sp>
        <p:nvSpPr>
          <p:cNvPr id="8" name="Google Shape;11;p4">
            <a:extLst>
              <a:ext uri="{FF2B5EF4-FFF2-40B4-BE49-F238E27FC236}">
                <a16:creationId xmlns:a16="http://schemas.microsoft.com/office/drawing/2014/main" id="{FA874E63-D24E-8EE8-0369-ED931968997A}"/>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The S&amp;P Global Corporate Sustainability Assessment (CSA) Score is the S&amp;P Global ESG Score without the inclusion of any modelling approaches.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Position and scores are industry specific and reflect exclusion screening criteria. Learn more at https://</a:t>
            </a:r>
            <a:r>
              <a:rPr lang="en-CA" sz="2000" err="1">
                <a:solidFill>
                  <a:schemeClr val="bg1"/>
                </a:solidFill>
              </a:rPr>
              <a:t>www.spglobal.com</a:t>
            </a:r>
            <a:r>
              <a:rPr lang="en-CA" sz="2000">
                <a:solidFill>
                  <a:schemeClr val="bg1"/>
                </a:solidFill>
              </a:rPr>
              <a:t>/</a:t>
            </a:r>
            <a:r>
              <a:rPr lang="en-CA" sz="2000" err="1">
                <a:solidFill>
                  <a:schemeClr val="bg1"/>
                </a:solidFill>
              </a:rPr>
              <a:t>esg</a:t>
            </a:r>
            <a:r>
              <a:rPr lang="en-CA" sz="2000">
                <a:solidFill>
                  <a:schemeClr val="bg1"/>
                </a:solidFill>
              </a:rPr>
              <a:t>/</a:t>
            </a:r>
            <a:r>
              <a:rPr lang="en-CA" sz="2000" err="1">
                <a:solidFill>
                  <a:schemeClr val="bg1"/>
                </a:solidFill>
              </a:rPr>
              <a:t>csa</a:t>
            </a:r>
            <a:r>
              <a:rPr lang="en-CA" sz="2000">
                <a:solidFill>
                  <a:schemeClr val="bg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bg1"/>
              </a:solidFill>
            </a:endParaRPr>
          </a:p>
        </p:txBody>
      </p:sp>
      <p:sp>
        <p:nvSpPr>
          <p:cNvPr id="9" name="Text Placeholder 16">
            <a:extLst>
              <a:ext uri="{FF2B5EF4-FFF2-40B4-BE49-F238E27FC236}">
                <a16:creationId xmlns:a16="http://schemas.microsoft.com/office/drawing/2014/main" id="{603A3C92-B9B6-40D9-C8EC-267FF26A6691}"/>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bg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11" name="Text Placeholder 7">
            <a:extLst>
              <a:ext uri="{FF2B5EF4-FFF2-40B4-BE49-F238E27FC236}">
                <a16:creationId xmlns:a16="http://schemas.microsoft.com/office/drawing/2014/main" id="{4ABBD146-967D-BFAF-62B5-9092A34CB173}"/>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12" name="Text Placeholder 7">
            <a:extLst>
              <a:ext uri="{FF2B5EF4-FFF2-40B4-BE49-F238E27FC236}">
                <a16:creationId xmlns:a16="http://schemas.microsoft.com/office/drawing/2014/main" id="{2E5ACF2B-FE86-6D94-3297-67EC0294ACAE}"/>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3411011332"/>
      </p:ext>
    </p:extLst>
  </p:cSld>
  <p:clrMapOvr>
    <a:masterClrMapping/>
  </p:clrMapOvr>
  <p:extLst>
    <p:ext uri="{DCECCB84-F9BA-43D5-87BE-67443E8EF086}">
      <p15:sldGuideLst xmlns:p15="http://schemas.microsoft.com/office/powerpoint/2012/main">
        <p15:guide id="1" orient="horz" pos="881" userDrawn="1">
          <p15:clr>
            <a:srgbClr val="FBAE40"/>
          </p15:clr>
        </p15:guide>
        <p15:guide id="2" pos="32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tx1"/>
        </a:solidFill>
        <a:effectLst/>
      </p:bgPr>
    </p:bg>
    <p:spTree>
      <p:nvGrpSpPr>
        <p:cNvPr id="1" name="Shape 6"/>
        <p:cNvGrpSpPr/>
        <p:nvPr/>
      </p:nvGrpSpPr>
      <p:grpSpPr>
        <a:xfrm>
          <a:off x="0" y="0"/>
          <a:ext cx="0" cy="0"/>
          <a:chOff x="0" y="0"/>
          <a:chExt cx="0" cy="0"/>
        </a:xfrm>
      </p:grpSpPr>
      <p:pic>
        <p:nvPicPr>
          <p:cNvPr id="2" name="Google Shape;28;p5">
            <a:extLst>
              <a:ext uri="{FF2B5EF4-FFF2-40B4-BE49-F238E27FC236}">
                <a16:creationId xmlns:a16="http://schemas.microsoft.com/office/drawing/2014/main" id="{A3ED49FB-DE95-EA9F-EBE7-7B8A472B604D}"/>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pic>
        <p:nvPicPr>
          <p:cNvPr id="3" name="Google Shape;29;p5" descr="Graphical user interface&#10;&#10;Description automatically generated">
            <a:extLst>
              <a:ext uri="{FF2B5EF4-FFF2-40B4-BE49-F238E27FC236}">
                <a16:creationId xmlns:a16="http://schemas.microsoft.com/office/drawing/2014/main" id="{DEB09241-37A7-23AB-7041-D391EEAD6F2D}"/>
              </a:ext>
            </a:extLst>
          </p:cNvPr>
          <p:cNvPicPr preferRelativeResize="0"/>
          <p:nvPr userDrawn="1"/>
        </p:nvPicPr>
        <p:blipFill rotWithShape="1">
          <a:blip r:embed="rId3">
            <a:alphaModFix/>
          </a:blip>
          <a:srcRect/>
          <a:stretch/>
        </p:blipFill>
        <p:spPr>
          <a:xfrm>
            <a:off x="5763676" y="8705302"/>
            <a:ext cx="4150972" cy="1372175"/>
          </a:xfrm>
          <a:prstGeom prst="rect">
            <a:avLst/>
          </a:prstGeom>
          <a:noFill/>
          <a:ln>
            <a:noFill/>
          </a:ln>
        </p:spPr>
      </p:pic>
      <p:sp>
        <p:nvSpPr>
          <p:cNvPr id="4" name="Google Shape;16;p4">
            <a:extLst>
              <a:ext uri="{FF2B5EF4-FFF2-40B4-BE49-F238E27FC236}">
                <a16:creationId xmlns:a16="http://schemas.microsoft.com/office/drawing/2014/main" id="{0E8E68E9-45F9-4836-5AD4-C39528C937EA}"/>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bg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9;p4">
            <a:extLst>
              <a:ext uri="{FF2B5EF4-FFF2-40B4-BE49-F238E27FC236}">
                <a16:creationId xmlns:a16="http://schemas.microsoft.com/office/drawing/2014/main" id="{182ABB80-8814-0F7C-C477-168FAD26353E}"/>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bg1"/>
              </a:solidFill>
              <a:latin typeface="Arial"/>
              <a:ea typeface="Arial"/>
              <a:cs typeface="Arial"/>
              <a:sym typeface="Arial"/>
            </a:endParaRPr>
          </a:p>
        </p:txBody>
      </p:sp>
      <p:sp>
        <p:nvSpPr>
          <p:cNvPr id="7" name="Google Shape;9;p4">
            <a:extLst>
              <a:ext uri="{FF2B5EF4-FFF2-40B4-BE49-F238E27FC236}">
                <a16:creationId xmlns:a16="http://schemas.microsoft.com/office/drawing/2014/main" id="{76B3587E-EDD5-39F9-608A-586DE89B88E5}"/>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11500" b="1" i="0" u="none" strike="noStrike" cap="none">
                <a:solidFill>
                  <a:schemeClr val="bg1"/>
                </a:solidFill>
                <a:latin typeface="Arial"/>
                <a:ea typeface="Arial"/>
                <a:cs typeface="Arial"/>
                <a:sym typeface="Arial"/>
              </a:rPr>
              <a:t>Top 10%</a:t>
            </a:r>
            <a:endParaRPr sz="23900">
              <a:solidFill>
                <a:schemeClr val="bg1"/>
              </a:solidFill>
            </a:endParaRPr>
          </a:p>
        </p:txBody>
      </p:sp>
      <p:sp>
        <p:nvSpPr>
          <p:cNvPr id="8" name="Google Shape;11;p4">
            <a:extLst>
              <a:ext uri="{FF2B5EF4-FFF2-40B4-BE49-F238E27FC236}">
                <a16:creationId xmlns:a16="http://schemas.microsoft.com/office/drawing/2014/main" id="{101DBF72-3B09-432B-FBC8-B4A5A068C904}"/>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The S&amp;P Global Corporate Sustainability Assessment (CSA) Score is the S&amp;P Global ESG Score without the inclusion of any modelling approaches.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Position and scores are industry specific and reflect exclusion screening criteria. Learn more at https://</a:t>
            </a:r>
            <a:r>
              <a:rPr lang="en-CA" sz="2000" err="1">
                <a:solidFill>
                  <a:schemeClr val="bg1"/>
                </a:solidFill>
              </a:rPr>
              <a:t>www.spglobal.com</a:t>
            </a:r>
            <a:r>
              <a:rPr lang="en-CA" sz="2000">
                <a:solidFill>
                  <a:schemeClr val="bg1"/>
                </a:solidFill>
              </a:rPr>
              <a:t>/</a:t>
            </a:r>
            <a:r>
              <a:rPr lang="en-CA" sz="2000" err="1">
                <a:solidFill>
                  <a:schemeClr val="bg1"/>
                </a:solidFill>
              </a:rPr>
              <a:t>esg</a:t>
            </a:r>
            <a:r>
              <a:rPr lang="en-CA" sz="2000">
                <a:solidFill>
                  <a:schemeClr val="bg1"/>
                </a:solidFill>
              </a:rPr>
              <a:t>/</a:t>
            </a:r>
            <a:r>
              <a:rPr lang="en-CA" sz="2000" err="1">
                <a:solidFill>
                  <a:schemeClr val="bg1"/>
                </a:solidFill>
              </a:rPr>
              <a:t>csa</a:t>
            </a:r>
            <a:r>
              <a:rPr lang="en-CA" sz="2000">
                <a:solidFill>
                  <a:schemeClr val="bg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bg1"/>
              </a:solidFill>
            </a:endParaRPr>
          </a:p>
        </p:txBody>
      </p:sp>
      <p:sp>
        <p:nvSpPr>
          <p:cNvPr id="9" name="Text Placeholder 16">
            <a:extLst>
              <a:ext uri="{FF2B5EF4-FFF2-40B4-BE49-F238E27FC236}">
                <a16:creationId xmlns:a16="http://schemas.microsoft.com/office/drawing/2014/main" id="{A60F4A98-129A-C216-F235-F7F5598A49C2}"/>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bg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10" name="Text Placeholder 7">
            <a:extLst>
              <a:ext uri="{FF2B5EF4-FFF2-40B4-BE49-F238E27FC236}">
                <a16:creationId xmlns:a16="http://schemas.microsoft.com/office/drawing/2014/main" id="{7C19B553-8D9A-3F42-69DB-2F7638871C1E}"/>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11" name="Text Placeholder 7">
            <a:extLst>
              <a:ext uri="{FF2B5EF4-FFF2-40B4-BE49-F238E27FC236}">
                <a16:creationId xmlns:a16="http://schemas.microsoft.com/office/drawing/2014/main" id="{0E22D5B1-04B1-7C3F-DBCA-A70524739B8F}"/>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4045898369"/>
      </p:ext>
    </p:extLst>
  </p:cSld>
  <p:clrMapOvr>
    <a:masterClrMapping/>
  </p:clrMapOvr>
  <p:extLst>
    <p:ext uri="{DCECCB84-F9BA-43D5-87BE-67443E8EF086}">
      <p15:sldGuideLst xmlns:p15="http://schemas.microsoft.com/office/powerpoint/2012/main">
        <p15:guide id="1" orient="horz" pos="3238" userDrawn="1">
          <p15:clr>
            <a:srgbClr val="FBAE40"/>
          </p15:clr>
        </p15:guide>
        <p15:guide id="2" pos="32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tx1"/>
        </a:solidFill>
        <a:effectLst/>
      </p:bgPr>
    </p:bg>
    <p:spTree>
      <p:nvGrpSpPr>
        <p:cNvPr id="1" name="Shape 6"/>
        <p:cNvGrpSpPr/>
        <p:nvPr/>
      </p:nvGrpSpPr>
      <p:grpSpPr>
        <a:xfrm>
          <a:off x="0" y="0"/>
          <a:ext cx="0" cy="0"/>
          <a:chOff x="0" y="0"/>
          <a:chExt cx="0" cy="0"/>
        </a:xfrm>
      </p:grpSpPr>
      <p:pic>
        <p:nvPicPr>
          <p:cNvPr id="2" name="Google Shape;28;p5">
            <a:extLst>
              <a:ext uri="{FF2B5EF4-FFF2-40B4-BE49-F238E27FC236}">
                <a16:creationId xmlns:a16="http://schemas.microsoft.com/office/drawing/2014/main" id="{8A6CA9CD-EA5F-483E-E44A-3430CC49C4EA}"/>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pic>
        <p:nvPicPr>
          <p:cNvPr id="3" name="Google Shape;29;p5" descr="Graphical user interface&#10;&#10;Description automatically generated">
            <a:extLst>
              <a:ext uri="{FF2B5EF4-FFF2-40B4-BE49-F238E27FC236}">
                <a16:creationId xmlns:a16="http://schemas.microsoft.com/office/drawing/2014/main" id="{ACEF7642-29F4-A2CA-7744-D9B9395E22C4}"/>
              </a:ext>
            </a:extLst>
          </p:cNvPr>
          <p:cNvPicPr preferRelativeResize="0"/>
          <p:nvPr userDrawn="1"/>
        </p:nvPicPr>
        <p:blipFill rotWithShape="1">
          <a:blip r:embed="rId3">
            <a:alphaModFix/>
          </a:blip>
          <a:srcRect/>
          <a:stretch/>
        </p:blipFill>
        <p:spPr>
          <a:xfrm>
            <a:off x="5763676" y="8705302"/>
            <a:ext cx="4150972" cy="1372175"/>
          </a:xfrm>
          <a:prstGeom prst="rect">
            <a:avLst/>
          </a:prstGeom>
          <a:noFill/>
          <a:ln>
            <a:noFill/>
          </a:ln>
        </p:spPr>
      </p:pic>
      <p:sp>
        <p:nvSpPr>
          <p:cNvPr id="4" name="Google Shape;16;p4">
            <a:extLst>
              <a:ext uri="{FF2B5EF4-FFF2-40B4-BE49-F238E27FC236}">
                <a16:creationId xmlns:a16="http://schemas.microsoft.com/office/drawing/2014/main" id="{CD3B50D4-27FA-E7D7-5E0D-0BF3450FA65C}"/>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bg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6" name="Google Shape;9;p4">
            <a:extLst>
              <a:ext uri="{FF2B5EF4-FFF2-40B4-BE49-F238E27FC236}">
                <a16:creationId xmlns:a16="http://schemas.microsoft.com/office/drawing/2014/main" id="{935DEB85-FB1B-D213-301D-A908D85FC87C}"/>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bg1"/>
              </a:solidFill>
              <a:latin typeface="Arial"/>
              <a:ea typeface="Arial"/>
              <a:cs typeface="Arial"/>
              <a:sym typeface="Arial"/>
            </a:endParaRPr>
          </a:p>
        </p:txBody>
      </p:sp>
      <p:sp>
        <p:nvSpPr>
          <p:cNvPr id="7" name="Google Shape;9;p4">
            <a:extLst>
              <a:ext uri="{FF2B5EF4-FFF2-40B4-BE49-F238E27FC236}">
                <a16:creationId xmlns:a16="http://schemas.microsoft.com/office/drawing/2014/main" id="{CF5E64DA-98F7-404C-40C4-5DCE78171A50}"/>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9600" b="1" i="0" u="none" strike="noStrike" cap="none">
                <a:solidFill>
                  <a:schemeClr val="bg1"/>
                </a:solidFill>
                <a:latin typeface="Arial"/>
                <a:ea typeface="Arial"/>
                <a:cs typeface="Arial"/>
                <a:sym typeface="Arial"/>
              </a:rPr>
              <a:t>Industry Mover</a:t>
            </a:r>
            <a:endParaRPr lang="en-CA" sz="19900">
              <a:solidFill>
                <a:schemeClr val="bg1"/>
              </a:solidFill>
            </a:endParaRPr>
          </a:p>
        </p:txBody>
      </p:sp>
      <p:sp>
        <p:nvSpPr>
          <p:cNvPr id="8" name="Google Shape;11;p4">
            <a:extLst>
              <a:ext uri="{FF2B5EF4-FFF2-40B4-BE49-F238E27FC236}">
                <a16:creationId xmlns:a16="http://schemas.microsoft.com/office/drawing/2014/main" id="{A46B1320-05EC-E595-7581-13A97CACB3A0}"/>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The S&amp;P Global Corporate Sustainability Assessment (CSA) Score is the S&amp;P Global ESG Score without the inclusion of any modelling approaches.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Position and scores are industry specific and reflect exclusion screening criteria. Learn more at https://</a:t>
            </a:r>
            <a:r>
              <a:rPr lang="en-CA" sz="2000" err="1">
                <a:solidFill>
                  <a:schemeClr val="bg1"/>
                </a:solidFill>
              </a:rPr>
              <a:t>www.spglobal.com</a:t>
            </a:r>
            <a:r>
              <a:rPr lang="en-CA" sz="2000">
                <a:solidFill>
                  <a:schemeClr val="bg1"/>
                </a:solidFill>
              </a:rPr>
              <a:t>/</a:t>
            </a:r>
            <a:r>
              <a:rPr lang="en-CA" sz="2000" err="1">
                <a:solidFill>
                  <a:schemeClr val="bg1"/>
                </a:solidFill>
              </a:rPr>
              <a:t>esg</a:t>
            </a:r>
            <a:r>
              <a:rPr lang="en-CA" sz="2000">
                <a:solidFill>
                  <a:schemeClr val="bg1"/>
                </a:solidFill>
              </a:rPr>
              <a:t>/</a:t>
            </a:r>
            <a:r>
              <a:rPr lang="en-CA" sz="2000" err="1">
                <a:solidFill>
                  <a:schemeClr val="bg1"/>
                </a:solidFill>
              </a:rPr>
              <a:t>csa</a:t>
            </a:r>
            <a:r>
              <a:rPr lang="en-CA" sz="2000">
                <a:solidFill>
                  <a:schemeClr val="bg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bg1"/>
              </a:solidFill>
            </a:endParaRPr>
          </a:p>
        </p:txBody>
      </p:sp>
      <p:sp>
        <p:nvSpPr>
          <p:cNvPr id="9" name="Text Placeholder 16">
            <a:extLst>
              <a:ext uri="{FF2B5EF4-FFF2-40B4-BE49-F238E27FC236}">
                <a16:creationId xmlns:a16="http://schemas.microsoft.com/office/drawing/2014/main" id="{2C168E9A-7AFE-BD9D-6CCE-57305A72F607}"/>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bg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10" name="Text Placeholder 7">
            <a:extLst>
              <a:ext uri="{FF2B5EF4-FFF2-40B4-BE49-F238E27FC236}">
                <a16:creationId xmlns:a16="http://schemas.microsoft.com/office/drawing/2014/main" id="{96BE5380-3C39-D6B8-D569-2018D19BB8D1}"/>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11" name="Text Placeholder 7">
            <a:extLst>
              <a:ext uri="{FF2B5EF4-FFF2-40B4-BE49-F238E27FC236}">
                <a16:creationId xmlns:a16="http://schemas.microsoft.com/office/drawing/2014/main" id="{07D933E5-F071-4542-ACC2-994038F2B9B8}"/>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944282198"/>
      </p:ext>
    </p:extLst>
  </p:cSld>
  <p:clrMapOvr>
    <a:masterClrMapping/>
  </p:clrMapOvr>
  <p:extLst>
    <p:ext uri="{DCECCB84-F9BA-43D5-87BE-67443E8EF086}">
      <p15:sldGuideLst xmlns:p15="http://schemas.microsoft.com/office/powerpoint/2012/main">
        <p15:guide id="1" orient="horz" pos="3238" userDrawn="1">
          <p15:clr>
            <a:srgbClr val="FBAE40"/>
          </p15:clr>
        </p15:guide>
        <p15:guide id="2" pos="32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tx1"/>
        </a:solidFill>
        <a:effectLst/>
      </p:bgPr>
    </p:bg>
    <p:spTree>
      <p:nvGrpSpPr>
        <p:cNvPr id="1" name="Shape 6"/>
        <p:cNvGrpSpPr/>
        <p:nvPr/>
      </p:nvGrpSpPr>
      <p:grpSpPr>
        <a:xfrm>
          <a:off x="0" y="0"/>
          <a:ext cx="0" cy="0"/>
          <a:chOff x="0" y="0"/>
          <a:chExt cx="0" cy="0"/>
        </a:xfrm>
      </p:grpSpPr>
      <p:pic>
        <p:nvPicPr>
          <p:cNvPr id="6" name="Google Shape;28;p5">
            <a:extLst>
              <a:ext uri="{FF2B5EF4-FFF2-40B4-BE49-F238E27FC236}">
                <a16:creationId xmlns:a16="http://schemas.microsoft.com/office/drawing/2014/main" id="{EF317EA9-C727-4B45-B5BB-B87211863269}"/>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pic>
        <p:nvPicPr>
          <p:cNvPr id="7" name="Google Shape;29;p5" descr="Graphical user interface&#10;&#10;Description automatically generated">
            <a:extLst>
              <a:ext uri="{FF2B5EF4-FFF2-40B4-BE49-F238E27FC236}">
                <a16:creationId xmlns:a16="http://schemas.microsoft.com/office/drawing/2014/main" id="{1DC1FE9A-1891-5205-B3A5-97AA0F6F7569}"/>
              </a:ext>
            </a:extLst>
          </p:cNvPr>
          <p:cNvPicPr preferRelativeResize="0"/>
          <p:nvPr userDrawn="1"/>
        </p:nvPicPr>
        <p:blipFill rotWithShape="1">
          <a:blip r:embed="rId3">
            <a:alphaModFix/>
          </a:blip>
          <a:srcRect/>
          <a:stretch/>
        </p:blipFill>
        <p:spPr>
          <a:xfrm>
            <a:off x="5763676" y="8705302"/>
            <a:ext cx="4150972" cy="1372175"/>
          </a:xfrm>
          <a:prstGeom prst="rect">
            <a:avLst/>
          </a:prstGeom>
          <a:noFill/>
          <a:ln>
            <a:noFill/>
          </a:ln>
        </p:spPr>
      </p:pic>
      <p:sp>
        <p:nvSpPr>
          <p:cNvPr id="2" name="Google Shape;16;p4">
            <a:extLst>
              <a:ext uri="{FF2B5EF4-FFF2-40B4-BE49-F238E27FC236}">
                <a16:creationId xmlns:a16="http://schemas.microsoft.com/office/drawing/2014/main" id="{4521282B-F0B3-23E5-6199-7CDDFD529D17}"/>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bg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3" name="Google Shape;9;p4">
            <a:extLst>
              <a:ext uri="{FF2B5EF4-FFF2-40B4-BE49-F238E27FC236}">
                <a16:creationId xmlns:a16="http://schemas.microsoft.com/office/drawing/2014/main" id="{0DB122B3-D98A-65B4-AEAB-AD730927D8E6}"/>
              </a:ext>
            </a:extLst>
          </p:cNvPr>
          <p:cNvSpPr txBox="1"/>
          <p:nvPr userDrawn="1"/>
        </p:nvSpPr>
        <p:spPr>
          <a:xfrm>
            <a:off x="683400" y="4919940"/>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bg1"/>
              </a:solidFill>
              <a:latin typeface="Arial"/>
              <a:ea typeface="Arial"/>
              <a:cs typeface="Arial"/>
              <a:sym typeface="Arial"/>
            </a:endParaRPr>
          </a:p>
        </p:txBody>
      </p:sp>
      <p:sp>
        <p:nvSpPr>
          <p:cNvPr id="9" name="Google Shape;11;p4">
            <a:extLst>
              <a:ext uri="{FF2B5EF4-FFF2-40B4-BE49-F238E27FC236}">
                <a16:creationId xmlns:a16="http://schemas.microsoft.com/office/drawing/2014/main" id="{01E99CE3-4F53-11E3-0B53-EBB070EF198F}"/>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The S&amp;P Global Corporate Sustainability Assessment (CSA) Score is the S&amp;P Global ESG Score without the inclusion of any modelling approaches.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Position and scores are industry specific and reflect exclusion screening criteria. Learn more at https://</a:t>
            </a:r>
            <a:r>
              <a:rPr lang="en-CA" sz="2000" err="1">
                <a:solidFill>
                  <a:schemeClr val="bg1"/>
                </a:solidFill>
              </a:rPr>
              <a:t>www.spglobal.com</a:t>
            </a:r>
            <a:r>
              <a:rPr lang="en-CA" sz="2000">
                <a:solidFill>
                  <a:schemeClr val="bg1"/>
                </a:solidFill>
              </a:rPr>
              <a:t>/</a:t>
            </a:r>
            <a:r>
              <a:rPr lang="en-CA" sz="2000" err="1">
                <a:solidFill>
                  <a:schemeClr val="bg1"/>
                </a:solidFill>
              </a:rPr>
              <a:t>esg</a:t>
            </a:r>
            <a:r>
              <a:rPr lang="en-CA" sz="2000">
                <a:solidFill>
                  <a:schemeClr val="bg1"/>
                </a:solidFill>
              </a:rPr>
              <a:t>/</a:t>
            </a:r>
            <a:r>
              <a:rPr lang="en-CA" sz="2000" err="1">
                <a:solidFill>
                  <a:schemeClr val="bg1"/>
                </a:solidFill>
              </a:rPr>
              <a:t>csa</a:t>
            </a:r>
            <a:r>
              <a:rPr lang="en-CA" sz="2000">
                <a:solidFill>
                  <a:schemeClr val="bg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bg1"/>
              </a:solidFill>
            </a:endParaRPr>
          </a:p>
        </p:txBody>
      </p:sp>
      <p:sp>
        <p:nvSpPr>
          <p:cNvPr id="10" name="Text Placeholder 16">
            <a:extLst>
              <a:ext uri="{FF2B5EF4-FFF2-40B4-BE49-F238E27FC236}">
                <a16:creationId xmlns:a16="http://schemas.microsoft.com/office/drawing/2014/main" id="{B50D5C64-E32D-9B3C-3A51-0B67316C72ED}"/>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bg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17" name="Text Placeholder 7">
            <a:extLst>
              <a:ext uri="{FF2B5EF4-FFF2-40B4-BE49-F238E27FC236}">
                <a16:creationId xmlns:a16="http://schemas.microsoft.com/office/drawing/2014/main" id="{2DE3C58D-AABA-848A-CCA5-9B65391D6C01}"/>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18" name="Text Placeholder 7">
            <a:extLst>
              <a:ext uri="{FF2B5EF4-FFF2-40B4-BE49-F238E27FC236}">
                <a16:creationId xmlns:a16="http://schemas.microsoft.com/office/drawing/2014/main" id="{5B6152CE-92ED-97C6-CBD4-DE6596B43954}"/>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February 7, 2024</a:t>
            </a:r>
            <a:endParaRPr lang="en-BR" dirty="0"/>
          </a:p>
        </p:txBody>
      </p:sp>
      <p:sp>
        <p:nvSpPr>
          <p:cNvPr id="19" name="Google Shape;9;p4">
            <a:extLst>
              <a:ext uri="{FF2B5EF4-FFF2-40B4-BE49-F238E27FC236}">
                <a16:creationId xmlns:a16="http://schemas.microsoft.com/office/drawing/2014/main" id="{63A87D43-6C14-76EF-AB28-91DFA1911959}"/>
              </a:ext>
            </a:extLst>
          </p:cNvPr>
          <p:cNvSpPr txBox="1"/>
          <p:nvPr userDrawn="1"/>
        </p:nvSpPr>
        <p:spPr>
          <a:xfrm>
            <a:off x="683401" y="2568740"/>
            <a:ext cx="8887610" cy="809282"/>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CA" sz="7200" b="1" i="0" u="none" strike="noStrike" cap="none">
                <a:solidFill>
                  <a:schemeClr val="bg1"/>
                </a:solidFill>
                <a:latin typeface="Arial"/>
                <a:ea typeface="Arial"/>
                <a:cs typeface="Arial"/>
                <a:sym typeface="Arial"/>
              </a:rPr>
              <a:t>Sustainability Yearbook Member</a:t>
            </a:r>
            <a:endParaRPr lang="en-CA" sz="11500">
              <a:solidFill>
                <a:schemeClr val="bg1"/>
              </a:solidFill>
            </a:endParaRPr>
          </a:p>
        </p:txBody>
      </p:sp>
    </p:spTree>
    <p:extLst>
      <p:ext uri="{BB962C8B-B14F-4D97-AF65-F5344CB8AC3E}">
        <p14:creationId xmlns:p14="http://schemas.microsoft.com/office/powerpoint/2010/main" val="1287277282"/>
      </p:ext>
    </p:extLst>
  </p:cSld>
  <p:clrMapOvr>
    <a:masterClrMapping/>
  </p:clrMapOvr>
  <p:extLst>
    <p:ext uri="{DCECCB84-F9BA-43D5-87BE-67443E8EF086}">
      <p15:sldGuideLst xmlns:p15="http://schemas.microsoft.com/office/powerpoint/2012/main">
        <p15:guide id="1" orient="horz" pos="3238" userDrawn="1">
          <p15:clr>
            <a:srgbClr val="FBAE40"/>
          </p15:clr>
        </p15:guide>
        <p15:guide id="2" pos="32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accent1"/>
        </a:solidFill>
        <a:effectLst/>
      </p:bgPr>
    </p:bg>
    <p:spTree>
      <p:nvGrpSpPr>
        <p:cNvPr id="1" name="Shape 6"/>
        <p:cNvGrpSpPr/>
        <p:nvPr/>
      </p:nvGrpSpPr>
      <p:grpSpPr>
        <a:xfrm>
          <a:off x="0" y="0"/>
          <a:ext cx="0" cy="0"/>
          <a:chOff x="0" y="0"/>
          <a:chExt cx="0" cy="0"/>
        </a:xfrm>
      </p:grpSpPr>
      <p:sp>
        <p:nvSpPr>
          <p:cNvPr id="16" name="Google Shape;16;p4"/>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pic>
        <p:nvPicPr>
          <p:cNvPr id="4" name="Google Shape;28;p5">
            <a:extLst>
              <a:ext uri="{FF2B5EF4-FFF2-40B4-BE49-F238E27FC236}">
                <a16:creationId xmlns:a16="http://schemas.microsoft.com/office/drawing/2014/main" id="{38086BDD-DFBB-21EB-8174-BED53481860F}"/>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pic>
        <p:nvPicPr>
          <p:cNvPr id="5" name="Google Shape;29;p5" descr="Graphical user interface&#10;&#10;Description automatically generated">
            <a:extLst>
              <a:ext uri="{FF2B5EF4-FFF2-40B4-BE49-F238E27FC236}">
                <a16:creationId xmlns:a16="http://schemas.microsoft.com/office/drawing/2014/main" id="{FDCD5A05-6A79-D012-E78E-92FEE184984E}"/>
              </a:ext>
            </a:extLst>
          </p:cNvPr>
          <p:cNvPicPr preferRelativeResize="0"/>
          <p:nvPr userDrawn="1"/>
        </p:nvPicPr>
        <p:blipFill rotWithShape="1">
          <a:blip r:embed="rId3">
            <a:alphaModFix/>
          </a:blip>
          <a:srcRect/>
          <a:stretch/>
        </p:blipFill>
        <p:spPr>
          <a:xfrm>
            <a:off x="5763676" y="8705302"/>
            <a:ext cx="4150972" cy="1372175"/>
          </a:xfrm>
          <a:prstGeom prst="rect">
            <a:avLst/>
          </a:prstGeom>
          <a:noFill/>
          <a:ln>
            <a:noFill/>
          </a:ln>
        </p:spPr>
      </p:pic>
      <p:sp>
        <p:nvSpPr>
          <p:cNvPr id="28" name="Google Shape;9;p4">
            <a:extLst>
              <a:ext uri="{FF2B5EF4-FFF2-40B4-BE49-F238E27FC236}">
                <a16:creationId xmlns:a16="http://schemas.microsoft.com/office/drawing/2014/main" id="{9466E682-22CB-B5FA-E176-4ABC77708EB3}"/>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tx1"/>
              </a:solidFill>
              <a:latin typeface="Arial"/>
              <a:ea typeface="Arial"/>
              <a:cs typeface="Arial"/>
              <a:sym typeface="Arial"/>
            </a:endParaRPr>
          </a:p>
        </p:txBody>
      </p:sp>
      <p:sp>
        <p:nvSpPr>
          <p:cNvPr id="29" name="Google Shape;9;p4">
            <a:extLst>
              <a:ext uri="{FF2B5EF4-FFF2-40B4-BE49-F238E27FC236}">
                <a16:creationId xmlns:a16="http://schemas.microsoft.com/office/drawing/2014/main" id="{009A9A0A-AA77-1CBD-7803-E2D4F86DFEB2}"/>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11500" b="1" i="0" u="none" strike="noStrike" cap="none">
                <a:solidFill>
                  <a:schemeClr val="bg1"/>
                </a:solidFill>
                <a:latin typeface="Arial"/>
                <a:ea typeface="Arial"/>
                <a:cs typeface="Arial"/>
                <a:sym typeface="Arial"/>
              </a:rPr>
              <a:t>Top 1%</a:t>
            </a:r>
            <a:endParaRPr sz="23900">
              <a:solidFill>
                <a:schemeClr val="bg1"/>
              </a:solidFill>
            </a:endParaRPr>
          </a:p>
        </p:txBody>
      </p:sp>
      <p:sp>
        <p:nvSpPr>
          <p:cNvPr id="3" name="Google Shape;11;p4">
            <a:extLst>
              <a:ext uri="{FF2B5EF4-FFF2-40B4-BE49-F238E27FC236}">
                <a16:creationId xmlns:a16="http://schemas.microsoft.com/office/drawing/2014/main" id="{A557D229-BF31-A2FF-FB14-8865E359DBB9}"/>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t>The S&amp;P Global Corporate Sustainability Assessment (CSA) Score is the S&amp;P Global ESG Score without the inclusion of any modelling approaches.  </a:t>
            </a:r>
            <a:br>
              <a:rPr lang="en-CA" sz="2000"/>
            </a:br>
            <a:r>
              <a:rPr lang="en-CA" sz="2000"/>
              <a:t>Position and scores are industry specific and reflect exclusion screening criteria. Learn more at https://</a:t>
            </a:r>
            <a:r>
              <a:rPr lang="en-CA" sz="2000" err="1"/>
              <a:t>www.spglobal.com</a:t>
            </a:r>
            <a:r>
              <a:rPr lang="en-CA" sz="2000"/>
              <a:t>/</a:t>
            </a:r>
            <a:r>
              <a:rPr lang="en-CA" sz="2000" err="1"/>
              <a:t>esg</a:t>
            </a:r>
            <a:r>
              <a:rPr lang="en-CA" sz="2000"/>
              <a:t>/</a:t>
            </a:r>
            <a:r>
              <a:rPr lang="en-CA" sz="2000" err="1"/>
              <a:t>csa</a:t>
            </a:r>
            <a:r>
              <a:rPr lang="en-CA" sz="2000"/>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p>
        </p:txBody>
      </p:sp>
      <p:sp>
        <p:nvSpPr>
          <p:cNvPr id="17" name="Text Placeholder 16">
            <a:extLst>
              <a:ext uri="{FF2B5EF4-FFF2-40B4-BE49-F238E27FC236}">
                <a16:creationId xmlns:a16="http://schemas.microsoft.com/office/drawing/2014/main" id="{51A2DB3F-C4FF-A56E-FA49-0CD098AEF27E}"/>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lvl1pPr>
            <a:lvl2pPr>
              <a:defRPr sz="2800"/>
            </a:lvl2pPr>
            <a:lvl3pPr>
              <a:defRPr sz="2800"/>
            </a:lvl3pPr>
            <a:lvl4pPr>
              <a:defRPr sz="2800"/>
            </a:lvl4pPr>
            <a:lvl5pPr>
              <a:defRPr sz="2800"/>
            </a:lvl5pPr>
          </a:lstStyle>
          <a:p>
            <a:pPr lvl="0"/>
            <a:r>
              <a:rPr lang="en-US" dirty="0"/>
              <a:t>Click to edit Master text styles</a:t>
            </a:r>
          </a:p>
        </p:txBody>
      </p:sp>
      <p:sp>
        <p:nvSpPr>
          <p:cNvPr id="8" name="Text Placeholder 7">
            <a:extLst>
              <a:ext uri="{FF2B5EF4-FFF2-40B4-BE49-F238E27FC236}">
                <a16:creationId xmlns:a16="http://schemas.microsoft.com/office/drawing/2014/main" id="{26844D04-5825-AF09-2315-A04E45241092}"/>
              </a:ext>
            </a:extLst>
          </p:cNvPr>
          <p:cNvSpPr>
            <a:spLocks noGrp="1"/>
          </p:cNvSpPr>
          <p:nvPr>
            <p:ph type="body" sz="quarter" idx="13" hasCustomPrompt="1"/>
          </p:nvPr>
        </p:nvSpPr>
        <p:spPr>
          <a:xfrm>
            <a:off x="4040018" y="6622937"/>
            <a:ext cx="1788974" cy="320364"/>
          </a:xfrm>
          <a:prstGeom prst="rect">
            <a:avLst/>
          </a:prstGeom>
        </p:spPr>
        <p:txBody>
          <a:bodyPr/>
          <a:lstStyle>
            <a:lvl1pPr>
              <a:defRPr sz="2000"/>
            </a:lvl1pPr>
            <a:lvl2pPr>
              <a:defRPr sz="2000"/>
            </a:lvl2pPr>
            <a:lvl3pPr>
              <a:defRPr sz="2000"/>
            </a:lvl3pPr>
            <a:lvl4pPr>
              <a:defRPr sz="2000"/>
            </a:lvl4pPr>
            <a:lvl5pPr>
              <a:defRPr sz="2000"/>
            </a:lvl5pPr>
          </a:lstStyle>
          <a:p>
            <a:pPr lvl="0"/>
            <a:r>
              <a:rPr lang="en-US" dirty="0"/>
              <a:t>XX/100</a:t>
            </a:r>
            <a:endParaRPr lang="en-BR" dirty="0"/>
          </a:p>
        </p:txBody>
      </p:sp>
      <p:sp>
        <p:nvSpPr>
          <p:cNvPr id="7" name="Text Placeholder 7">
            <a:extLst>
              <a:ext uri="{FF2B5EF4-FFF2-40B4-BE49-F238E27FC236}">
                <a16:creationId xmlns:a16="http://schemas.microsoft.com/office/drawing/2014/main" id="{F5A0E99B-46F7-93A3-A99C-C773BB9F1CB5}"/>
              </a:ext>
            </a:extLst>
          </p:cNvPr>
          <p:cNvSpPr>
            <a:spLocks noGrp="1"/>
          </p:cNvSpPr>
          <p:nvPr>
            <p:ph type="body" sz="quarter" idx="14" hasCustomPrompt="1"/>
          </p:nvPr>
        </p:nvSpPr>
        <p:spPr>
          <a:xfrm>
            <a:off x="1994608" y="6943300"/>
            <a:ext cx="2334282" cy="320365"/>
          </a:xfrm>
          <a:prstGeom prst="rect">
            <a:avLst/>
          </a:prstGeom>
        </p:spPr>
        <p:txBody>
          <a:bodyPr/>
          <a:lstStyle>
            <a:lvl1pPr>
              <a:defRPr sz="2000"/>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643927982"/>
      </p:ext>
    </p:extLst>
  </p:cSld>
  <p:clrMapOvr>
    <a:masterClrMapping/>
  </p:clrMapOvr>
  <p:extLst>
    <p:ext uri="{DCECCB84-F9BA-43D5-87BE-67443E8EF086}">
      <p15:sldGuideLst xmlns:p15="http://schemas.microsoft.com/office/powerpoint/2012/main">
        <p15:guide id="1" orient="horz" pos="881" userDrawn="1">
          <p15:clr>
            <a:srgbClr val="FBAE40"/>
          </p15:clr>
        </p15:guide>
        <p15:guide id="2" pos="427" userDrawn="1">
          <p15:clr>
            <a:srgbClr val="FBAE40"/>
          </p15:clr>
        </p15:guide>
        <p15:guide id="3" pos="3239"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tx1"/>
        </a:solidFill>
        <a:effectLst/>
      </p:bgPr>
    </p:bg>
    <p:spTree>
      <p:nvGrpSpPr>
        <p:cNvPr id="1" name="Shape 6"/>
        <p:cNvGrpSpPr/>
        <p:nvPr/>
      </p:nvGrpSpPr>
      <p:grpSpPr>
        <a:xfrm>
          <a:off x="0" y="0"/>
          <a:ext cx="0" cy="0"/>
          <a:chOff x="0" y="0"/>
          <a:chExt cx="0" cy="0"/>
        </a:xfrm>
      </p:grpSpPr>
      <p:pic>
        <p:nvPicPr>
          <p:cNvPr id="11" name="Google Shape;28;p5">
            <a:extLst>
              <a:ext uri="{FF2B5EF4-FFF2-40B4-BE49-F238E27FC236}">
                <a16:creationId xmlns:a16="http://schemas.microsoft.com/office/drawing/2014/main" id="{7AA78FAE-234D-C449-9142-CAC31CE161FE}"/>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pic>
        <p:nvPicPr>
          <p:cNvPr id="12" name="Google Shape;29;p5" descr="Graphical user interface&#10;&#10;Description automatically generated">
            <a:extLst>
              <a:ext uri="{FF2B5EF4-FFF2-40B4-BE49-F238E27FC236}">
                <a16:creationId xmlns:a16="http://schemas.microsoft.com/office/drawing/2014/main" id="{276B40BE-C43C-37FE-ED2D-0CE4B208F242}"/>
              </a:ext>
            </a:extLst>
          </p:cNvPr>
          <p:cNvPicPr preferRelativeResize="0"/>
          <p:nvPr userDrawn="1"/>
        </p:nvPicPr>
        <p:blipFill rotWithShape="1">
          <a:blip r:embed="rId3">
            <a:alphaModFix/>
          </a:blip>
          <a:srcRect/>
          <a:stretch/>
        </p:blipFill>
        <p:spPr>
          <a:xfrm>
            <a:off x="5763676" y="8705302"/>
            <a:ext cx="4150972" cy="1372175"/>
          </a:xfrm>
          <a:prstGeom prst="rect">
            <a:avLst/>
          </a:prstGeom>
          <a:noFill/>
          <a:ln>
            <a:noFill/>
          </a:ln>
        </p:spPr>
      </p:pic>
      <p:sp>
        <p:nvSpPr>
          <p:cNvPr id="18" name="Google Shape;16;p4">
            <a:extLst>
              <a:ext uri="{FF2B5EF4-FFF2-40B4-BE49-F238E27FC236}">
                <a16:creationId xmlns:a16="http://schemas.microsoft.com/office/drawing/2014/main" id="{8AB9009D-EA0A-96C9-6AEA-46BF31EBD0B1}"/>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bg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19" name="Google Shape;9;p4">
            <a:extLst>
              <a:ext uri="{FF2B5EF4-FFF2-40B4-BE49-F238E27FC236}">
                <a16:creationId xmlns:a16="http://schemas.microsoft.com/office/drawing/2014/main" id="{14316565-BB89-C6D1-A4F0-685D3AE077D7}"/>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bg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bg1"/>
              </a:solidFill>
              <a:latin typeface="Arial"/>
              <a:ea typeface="Arial"/>
              <a:cs typeface="Arial"/>
              <a:sym typeface="Arial"/>
            </a:endParaRPr>
          </a:p>
        </p:txBody>
      </p:sp>
      <p:sp>
        <p:nvSpPr>
          <p:cNvPr id="20" name="Google Shape;9;p4">
            <a:extLst>
              <a:ext uri="{FF2B5EF4-FFF2-40B4-BE49-F238E27FC236}">
                <a16:creationId xmlns:a16="http://schemas.microsoft.com/office/drawing/2014/main" id="{4255400F-6266-00F1-9E4E-F9E51C772647}"/>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11500" b="1" i="0" u="none" strike="noStrike" cap="none">
                <a:solidFill>
                  <a:schemeClr val="accent1"/>
                </a:solidFill>
                <a:latin typeface="Arial"/>
                <a:ea typeface="Arial"/>
                <a:cs typeface="Arial"/>
                <a:sym typeface="Arial"/>
              </a:rPr>
              <a:t>Top 5%</a:t>
            </a:r>
            <a:endParaRPr sz="23900">
              <a:solidFill>
                <a:schemeClr val="accent1"/>
              </a:solidFill>
            </a:endParaRPr>
          </a:p>
        </p:txBody>
      </p:sp>
      <p:sp>
        <p:nvSpPr>
          <p:cNvPr id="21" name="Google Shape;11;p4">
            <a:extLst>
              <a:ext uri="{FF2B5EF4-FFF2-40B4-BE49-F238E27FC236}">
                <a16:creationId xmlns:a16="http://schemas.microsoft.com/office/drawing/2014/main" id="{7E8035A0-5900-9054-4C28-F23457183D03}"/>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bg1"/>
                </a:solidFill>
              </a:rPr>
              <a:t>The S&amp;P Global Corporate Sustainability Assessment (CSA) Score is the S&amp;P Global ESG Score without the inclusion of any modelling approaches.  </a:t>
            </a:r>
            <a:br>
              <a:rPr lang="en-CA" sz="2000">
                <a:solidFill>
                  <a:schemeClr val="bg1"/>
                </a:solidFill>
              </a:rPr>
            </a:br>
            <a:r>
              <a:rPr lang="en-CA" sz="2000">
                <a:solidFill>
                  <a:schemeClr val="bg1"/>
                </a:solidFill>
              </a:rPr>
              <a:t>Position and scores are industry specific and reflect exclusion screening criteria. Learn more at https://</a:t>
            </a:r>
            <a:r>
              <a:rPr lang="en-CA" sz="2000" err="1">
                <a:solidFill>
                  <a:schemeClr val="bg1"/>
                </a:solidFill>
              </a:rPr>
              <a:t>www.spglobal.com</a:t>
            </a:r>
            <a:r>
              <a:rPr lang="en-CA" sz="2000">
                <a:solidFill>
                  <a:schemeClr val="bg1"/>
                </a:solidFill>
              </a:rPr>
              <a:t>/</a:t>
            </a:r>
            <a:r>
              <a:rPr lang="en-CA" sz="2000" err="1">
                <a:solidFill>
                  <a:schemeClr val="bg1"/>
                </a:solidFill>
              </a:rPr>
              <a:t>esg</a:t>
            </a:r>
            <a:r>
              <a:rPr lang="en-CA" sz="2000">
                <a:solidFill>
                  <a:schemeClr val="bg1"/>
                </a:solidFill>
              </a:rPr>
              <a:t>/</a:t>
            </a:r>
            <a:r>
              <a:rPr lang="en-CA" sz="2000" err="1">
                <a:solidFill>
                  <a:schemeClr val="bg1"/>
                </a:solidFill>
              </a:rPr>
              <a:t>csa</a:t>
            </a:r>
            <a:r>
              <a:rPr lang="en-CA" sz="2000">
                <a:solidFill>
                  <a:schemeClr val="bg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bg1"/>
              </a:solidFill>
            </a:endParaRPr>
          </a:p>
        </p:txBody>
      </p:sp>
      <p:sp>
        <p:nvSpPr>
          <p:cNvPr id="22" name="Text Placeholder 16">
            <a:extLst>
              <a:ext uri="{FF2B5EF4-FFF2-40B4-BE49-F238E27FC236}">
                <a16:creationId xmlns:a16="http://schemas.microsoft.com/office/drawing/2014/main" id="{2AF53C4B-FAD0-4C71-A956-8B83F204A9C1}"/>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bg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23" name="Text Placeholder 7">
            <a:extLst>
              <a:ext uri="{FF2B5EF4-FFF2-40B4-BE49-F238E27FC236}">
                <a16:creationId xmlns:a16="http://schemas.microsoft.com/office/drawing/2014/main" id="{A84CBE46-2A02-13DC-5B1A-82EA36F890A9}"/>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24" name="Text Placeholder 7">
            <a:extLst>
              <a:ext uri="{FF2B5EF4-FFF2-40B4-BE49-F238E27FC236}">
                <a16:creationId xmlns:a16="http://schemas.microsoft.com/office/drawing/2014/main" id="{F761C26F-8F1E-69E8-AD63-7C5B83BEB7DD}"/>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bg1"/>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156021356"/>
      </p:ext>
    </p:extLst>
  </p:cSld>
  <p:clrMapOvr>
    <a:masterClrMapping/>
  </p:clrMapOvr>
  <p:extLst>
    <p:ext uri="{DCECCB84-F9BA-43D5-87BE-67443E8EF086}">
      <p15:sldGuideLst xmlns:p15="http://schemas.microsoft.com/office/powerpoint/2012/main">
        <p15:guide id="1" orient="horz" pos="881" userDrawn="1">
          <p15:clr>
            <a:srgbClr val="FBAE40"/>
          </p15:clr>
        </p15:guide>
        <p15:guide id="2" pos="32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accent3"/>
        </a:solidFill>
        <a:effectLst/>
      </p:bgPr>
    </p:bg>
    <p:spTree>
      <p:nvGrpSpPr>
        <p:cNvPr id="1" name="Shape 6"/>
        <p:cNvGrpSpPr/>
        <p:nvPr/>
      </p:nvGrpSpPr>
      <p:grpSpPr>
        <a:xfrm>
          <a:off x="0" y="0"/>
          <a:ext cx="0" cy="0"/>
          <a:chOff x="0" y="0"/>
          <a:chExt cx="0" cy="0"/>
        </a:xfrm>
      </p:grpSpPr>
      <p:pic>
        <p:nvPicPr>
          <p:cNvPr id="9" name="Google Shape;28;p5">
            <a:extLst>
              <a:ext uri="{FF2B5EF4-FFF2-40B4-BE49-F238E27FC236}">
                <a16:creationId xmlns:a16="http://schemas.microsoft.com/office/drawing/2014/main" id="{23608607-9BAD-9384-E306-46C159A799BE}"/>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pic>
        <p:nvPicPr>
          <p:cNvPr id="11" name="Google Shape;29;p5" descr="Graphical user interface&#10;&#10;Description automatically generated">
            <a:extLst>
              <a:ext uri="{FF2B5EF4-FFF2-40B4-BE49-F238E27FC236}">
                <a16:creationId xmlns:a16="http://schemas.microsoft.com/office/drawing/2014/main" id="{0AFFC2E0-65AB-EBB1-7373-46A751C62874}"/>
              </a:ext>
            </a:extLst>
          </p:cNvPr>
          <p:cNvPicPr preferRelativeResize="0"/>
          <p:nvPr userDrawn="1"/>
        </p:nvPicPr>
        <p:blipFill rotWithShape="1">
          <a:blip r:embed="rId3">
            <a:alphaModFix/>
          </a:blip>
          <a:srcRect/>
          <a:stretch/>
        </p:blipFill>
        <p:spPr>
          <a:xfrm>
            <a:off x="5763676" y="8705302"/>
            <a:ext cx="4150972" cy="1372175"/>
          </a:xfrm>
          <a:prstGeom prst="rect">
            <a:avLst/>
          </a:prstGeom>
          <a:noFill/>
          <a:ln>
            <a:noFill/>
          </a:ln>
        </p:spPr>
      </p:pic>
      <p:sp>
        <p:nvSpPr>
          <p:cNvPr id="18" name="Google Shape;16;p4">
            <a:extLst>
              <a:ext uri="{FF2B5EF4-FFF2-40B4-BE49-F238E27FC236}">
                <a16:creationId xmlns:a16="http://schemas.microsoft.com/office/drawing/2014/main" id="{2F35D2A2-3012-5BBC-BEC9-83A6A3A9C338}"/>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tx2"/>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19" name="Google Shape;9;p4">
            <a:extLst>
              <a:ext uri="{FF2B5EF4-FFF2-40B4-BE49-F238E27FC236}">
                <a16:creationId xmlns:a16="http://schemas.microsoft.com/office/drawing/2014/main" id="{07F7FF63-02DF-59D3-F067-59E26302759F}"/>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tx2"/>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tx2"/>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tx2"/>
              </a:solidFill>
              <a:latin typeface="Arial"/>
              <a:ea typeface="Arial"/>
              <a:cs typeface="Arial"/>
              <a:sym typeface="Arial"/>
            </a:endParaRPr>
          </a:p>
        </p:txBody>
      </p:sp>
      <p:sp>
        <p:nvSpPr>
          <p:cNvPr id="20" name="Google Shape;9;p4">
            <a:extLst>
              <a:ext uri="{FF2B5EF4-FFF2-40B4-BE49-F238E27FC236}">
                <a16:creationId xmlns:a16="http://schemas.microsoft.com/office/drawing/2014/main" id="{38AC2042-CA65-08DB-CFD1-15A120963581}"/>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11500" b="1" i="0" u="none" strike="noStrike" cap="none">
                <a:solidFill>
                  <a:schemeClr val="tx1"/>
                </a:solidFill>
                <a:latin typeface="Arial"/>
                <a:ea typeface="Arial"/>
                <a:cs typeface="Arial"/>
                <a:sym typeface="Arial"/>
              </a:rPr>
              <a:t>Top 10%</a:t>
            </a:r>
            <a:endParaRPr sz="23900">
              <a:solidFill>
                <a:schemeClr val="tx1"/>
              </a:solidFill>
            </a:endParaRPr>
          </a:p>
        </p:txBody>
      </p:sp>
      <p:sp>
        <p:nvSpPr>
          <p:cNvPr id="21" name="Google Shape;11;p4">
            <a:extLst>
              <a:ext uri="{FF2B5EF4-FFF2-40B4-BE49-F238E27FC236}">
                <a16:creationId xmlns:a16="http://schemas.microsoft.com/office/drawing/2014/main" id="{90D70F4B-6695-A55A-8AD6-33B8B32CA96C}"/>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2"/>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2"/>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2"/>
                </a:solidFill>
              </a:rPr>
              <a:t>The S&amp;P Global Corporate Sustainability Assessment (CSA) Score is the S&amp;P Global ESG Score without the inclusion of any modelling approaches.  </a:t>
            </a:r>
            <a:br>
              <a:rPr lang="en-CA" sz="2000">
                <a:solidFill>
                  <a:schemeClr val="tx2"/>
                </a:solidFill>
              </a:rPr>
            </a:br>
            <a:r>
              <a:rPr lang="en-CA" sz="2000">
                <a:solidFill>
                  <a:schemeClr val="tx2"/>
                </a:solidFill>
              </a:rPr>
              <a:t>Position and scores are industry specific and reflect exclusion screening criteria. Learn more at https://</a:t>
            </a:r>
            <a:r>
              <a:rPr lang="en-CA" sz="2000" err="1">
                <a:solidFill>
                  <a:schemeClr val="tx2"/>
                </a:solidFill>
              </a:rPr>
              <a:t>www.spglobal.com</a:t>
            </a:r>
            <a:r>
              <a:rPr lang="en-CA" sz="2000">
                <a:solidFill>
                  <a:schemeClr val="tx2"/>
                </a:solidFill>
              </a:rPr>
              <a:t>/</a:t>
            </a:r>
            <a:r>
              <a:rPr lang="en-CA" sz="2000" err="1">
                <a:solidFill>
                  <a:schemeClr val="tx2"/>
                </a:solidFill>
              </a:rPr>
              <a:t>esg</a:t>
            </a:r>
            <a:r>
              <a:rPr lang="en-CA" sz="2000">
                <a:solidFill>
                  <a:schemeClr val="tx2"/>
                </a:solidFill>
              </a:rPr>
              <a:t>/</a:t>
            </a:r>
            <a:r>
              <a:rPr lang="en-CA" sz="2000" err="1">
                <a:solidFill>
                  <a:schemeClr val="tx2"/>
                </a:solidFill>
              </a:rPr>
              <a:t>csa</a:t>
            </a:r>
            <a:r>
              <a:rPr lang="en-CA" sz="2000">
                <a:solidFill>
                  <a:schemeClr val="tx2"/>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tx2"/>
              </a:solidFill>
            </a:endParaRPr>
          </a:p>
        </p:txBody>
      </p:sp>
      <p:sp>
        <p:nvSpPr>
          <p:cNvPr id="22" name="Text Placeholder 16">
            <a:extLst>
              <a:ext uri="{FF2B5EF4-FFF2-40B4-BE49-F238E27FC236}">
                <a16:creationId xmlns:a16="http://schemas.microsoft.com/office/drawing/2014/main" id="{BBB7EACF-95A4-A5B6-DD83-FAA0E5C44392}"/>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tx2"/>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23" name="Text Placeholder 7">
            <a:extLst>
              <a:ext uri="{FF2B5EF4-FFF2-40B4-BE49-F238E27FC236}">
                <a16:creationId xmlns:a16="http://schemas.microsoft.com/office/drawing/2014/main" id="{4DAF30F3-CBD6-ACCF-4F09-F971C64A2805}"/>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tx2"/>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24" name="Text Placeholder 7">
            <a:extLst>
              <a:ext uri="{FF2B5EF4-FFF2-40B4-BE49-F238E27FC236}">
                <a16:creationId xmlns:a16="http://schemas.microsoft.com/office/drawing/2014/main" id="{78576519-3207-5450-D66E-904BA18AAF43}"/>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tx2"/>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2505360277"/>
      </p:ext>
    </p:extLst>
  </p:cSld>
  <p:clrMapOvr>
    <a:masterClrMapping/>
  </p:clrMapOvr>
  <p:extLst>
    <p:ext uri="{DCECCB84-F9BA-43D5-87BE-67443E8EF086}">
      <p15:sldGuideLst xmlns:p15="http://schemas.microsoft.com/office/powerpoint/2012/main">
        <p15:guide id="1" orient="horz" pos="3238" userDrawn="1">
          <p15:clr>
            <a:srgbClr val="FBAE40"/>
          </p15:clr>
        </p15:guide>
        <p15:guide id="2" pos="32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accent4"/>
        </a:solidFill>
        <a:effectLst/>
      </p:bgPr>
    </p:bg>
    <p:spTree>
      <p:nvGrpSpPr>
        <p:cNvPr id="1" name="Shape 6"/>
        <p:cNvGrpSpPr/>
        <p:nvPr/>
      </p:nvGrpSpPr>
      <p:grpSpPr>
        <a:xfrm>
          <a:off x="0" y="0"/>
          <a:ext cx="0" cy="0"/>
          <a:chOff x="0" y="0"/>
          <a:chExt cx="0" cy="0"/>
        </a:xfrm>
      </p:grpSpPr>
      <p:pic>
        <p:nvPicPr>
          <p:cNvPr id="2" name="Google Shape;8;p4">
            <a:extLst>
              <a:ext uri="{FF2B5EF4-FFF2-40B4-BE49-F238E27FC236}">
                <a16:creationId xmlns:a16="http://schemas.microsoft.com/office/drawing/2014/main" id="{4DF93AA5-888F-8D4D-F8DF-D3BD96439FB7}"/>
              </a:ext>
            </a:extLst>
          </p:cNvPr>
          <p:cNvPicPr preferRelativeResize="0"/>
          <p:nvPr userDrawn="1"/>
        </p:nvPicPr>
        <p:blipFill rotWithShape="1">
          <a:blip r:embed="rId2">
            <a:alphaModFix/>
          </a:blip>
          <a:srcRect/>
          <a:stretch/>
        </p:blipFill>
        <p:spPr>
          <a:xfrm>
            <a:off x="698900" y="9101574"/>
            <a:ext cx="2591417" cy="556098"/>
          </a:xfrm>
          <a:prstGeom prst="rect">
            <a:avLst/>
          </a:prstGeom>
          <a:noFill/>
          <a:ln>
            <a:noFill/>
          </a:ln>
        </p:spPr>
      </p:pic>
      <p:pic>
        <p:nvPicPr>
          <p:cNvPr id="3" name="Picture 2" descr="Shape&#10;&#10;Description automatically generated with medium confidence">
            <a:extLst>
              <a:ext uri="{FF2B5EF4-FFF2-40B4-BE49-F238E27FC236}">
                <a16:creationId xmlns:a16="http://schemas.microsoft.com/office/drawing/2014/main" id="{15FDD51E-1E96-3841-8FA4-8896A67E75BB}"/>
              </a:ext>
            </a:extLst>
          </p:cNvPr>
          <p:cNvPicPr>
            <a:picLocks noChangeAspect="1"/>
          </p:cNvPicPr>
          <p:nvPr userDrawn="1"/>
        </p:nvPicPr>
        <p:blipFill>
          <a:blip r:embed="rId3"/>
          <a:stretch>
            <a:fillRect/>
          </a:stretch>
        </p:blipFill>
        <p:spPr>
          <a:xfrm>
            <a:off x="6098899" y="9032446"/>
            <a:ext cx="3510000" cy="729200"/>
          </a:xfrm>
          <a:prstGeom prst="rect">
            <a:avLst/>
          </a:prstGeom>
        </p:spPr>
      </p:pic>
      <p:sp>
        <p:nvSpPr>
          <p:cNvPr id="7" name="Google Shape;16;p4">
            <a:extLst>
              <a:ext uri="{FF2B5EF4-FFF2-40B4-BE49-F238E27FC236}">
                <a16:creationId xmlns:a16="http://schemas.microsoft.com/office/drawing/2014/main" id="{25CE2458-F296-8A04-B960-F174997A54B4}"/>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9" name="Google Shape;9;p4">
            <a:extLst>
              <a:ext uri="{FF2B5EF4-FFF2-40B4-BE49-F238E27FC236}">
                <a16:creationId xmlns:a16="http://schemas.microsoft.com/office/drawing/2014/main" id="{BC2F20ED-0119-8D65-6F54-26C8284A0425}"/>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tx1"/>
              </a:solidFill>
              <a:latin typeface="Arial"/>
              <a:ea typeface="Arial"/>
              <a:cs typeface="Arial"/>
              <a:sym typeface="Arial"/>
            </a:endParaRPr>
          </a:p>
        </p:txBody>
      </p:sp>
      <p:sp>
        <p:nvSpPr>
          <p:cNvPr id="11" name="Google Shape;9;p4">
            <a:extLst>
              <a:ext uri="{FF2B5EF4-FFF2-40B4-BE49-F238E27FC236}">
                <a16:creationId xmlns:a16="http://schemas.microsoft.com/office/drawing/2014/main" id="{78009FBF-5111-4F24-19AD-DEDABE359E60}"/>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9600" b="1" i="0" u="none" strike="noStrike" cap="none">
                <a:solidFill>
                  <a:schemeClr val="accent1"/>
                </a:solidFill>
                <a:latin typeface="Arial"/>
                <a:ea typeface="Arial"/>
                <a:cs typeface="Arial"/>
                <a:sym typeface="Arial"/>
              </a:rPr>
              <a:t>Industry Mover</a:t>
            </a:r>
            <a:endParaRPr lang="en-CA" sz="19900">
              <a:solidFill>
                <a:schemeClr val="accent1"/>
              </a:solidFill>
            </a:endParaRPr>
          </a:p>
        </p:txBody>
      </p:sp>
      <p:sp>
        <p:nvSpPr>
          <p:cNvPr id="13" name="Google Shape;11;p4">
            <a:extLst>
              <a:ext uri="{FF2B5EF4-FFF2-40B4-BE49-F238E27FC236}">
                <a16:creationId xmlns:a16="http://schemas.microsoft.com/office/drawing/2014/main" id="{18CE15E8-3972-D43B-622B-1C04D2A06C46}"/>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t>The S&amp;P Global Corporate Sustainability Assessment (CSA) Score is the S&amp;P Global ESG Score without the inclusion of any modelling approaches.  </a:t>
            </a:r>
            <a:br>
              <a:rPr lang="en-CA" sz="2000"/>
            </a:br>
            <a:r>
              <a:rPr lang="en-CA" sz="2000"/>
              <a:t>Position and scores are industry specific and reflect exclusion screening criteria. Learn more at https://</a:t>
            </a:r>
            <a:r>
              <a:rPr lang="en-CA" sz="2000" err="1"/>
              <a:t>www.spglobal.com</a:t>
            </a:r>
            <a:r>
              <a:rPr lang="en-CA" sz="2000"/>
              <a:t>/</a:t>
            </a:r>
            <a:r>
              <a:rPr lang="en-CA" sz="2000" err="1"/>
              <a:t>esg</a:t>
            </a:r>
            <a:r>
              <a:rPr lang="en-CA" sz="2000"/>
              <a:t>/</a:t>
            </a:r>
            <a:r>
              <a:rPr lang="en-CA" sz="2000" err="1"/>
              <a:t>csa</a:t>
            </a:r>
            <a:r>
              <a:rPr lang="en-CA" sz="2000"/>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p>
        </p:txBody>
      </p:sp>
      <p:sp>
        <p:nvSpPr>
          <p:cNvPr id="14" name="Text Placeholder 16">
            <a:extLst>
              <a:ext uri="{FF2B5EF4-FFF2-40B4-BE49-F238E27FC236}">
                <a16:creationId xmlns:a16="http://schemas.microsoft.com/office/drawing/2014/main" id="{8632BFEB-F406-423C-6B05-DB7DBF46921C}"/>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lvl1pPr>
            <a:lvl2pPr>
              <a:defRPr sz="2800"/>
            </a:lvl2pPr>
            <a:lvl3pPr>
              <a:defRPr sz="2800"/>
            </a:lvl3pPr>
            <a:lvl4pPr>
              <a:defRPr sz="2800"/>
            </a:lvl4pPr>
            <a:lvl5pPr>
              <a:defRPr sz="2800"/>
            </a:lvl5pPr>
          </a:lstStyle>
          <a:p>
            <a:pPr lvl="0"/>
            <a:r>
              <a:rPr lang="en-US" dirty="0"/>
              <a:t>Click to edit Master text styles</a:t>
            </a:r>
          </a:p>
        </p:txBody>
      </p:sp>
      <p:sp>
        <p:nvSpPr>
          <p:cNvPr id="15" name="Text Placeholder 7">
            <a:extLst>
              <a:ext uri="{FF2B5EF4-FFF2-40B4-BE49-F238E27FC236}">
                <a16:creationId xmlns:a16="http://schemas.microsoft.com/office/drawing/2014/main" id="{7523E272-3D32-47E8-7978-74BFE6BA7EA5}"/>
              </a:ext>
            </a:extLst>
          </p:cNvPr>
          <p:cNvSpPr>
            <a:spLocks noGrp="1"/>
          </p:cNvSpPr>
          <p:nvPr>
            <p:ph type="body" sz="quarter" idx="13" hasCustomPrompt="1"/>
          </p:nvPr>
        </p:nvSpPr>
        <p:spPr>
          <a:xfrm>
            <a:off x="4040018" y="6622937"/>
            <a:ext cx="1788974" cy="320364"/>
          </a:xfrm>
          <a:prstGeom prst="rect">
            <a:avLst/>
          </a:prstGeom>
        </p:spPr>
        <p:txBody>
          <a:bodyPr/>
          <a:lstStyle>
            <a:lvl1pPr>
              <a:defRPr sz="2000"/>
            </a:lvl1pPr>
            <a:lvl2pPr>
              <a:defRPr sz="2000"/>
            </a:lvl2pPr>
            <a:lvl3pPr>
              <a:defRPr sz="2000"/>
            </a:lvl3pPr>
            <a:lvl4pPr>
              <a:defRPr sz="2000"/>
            </a:lvl4pPr>
            <a:lvl5pPr>
              <a:defRPr sz="2000"/>
            </a:lvl5pPr>
          </a:lstStyle>
          <a:p>
            <a:pPr lvl="0"/>
            <a:r>
              <a:rPr lang="en-US" dirty="0"/>
              <a:t>XX/100</a:t>
            </a:r>
            <a:endParaRPr lang="en-BR" dirty="0"/>
          </a:p>
        </p:txBody>
      </p:sp>
      <p:sp>
        <p:nvSpPr>
          <p:cNvPr id="17" name="Text Placeholder 7">
            <a:extLst>
              <a:ext uri="{FF2B5EF4-FFF2-40B4-BE49-F238E27FC236}">
                <a16:creationId xmlns:a16="http://schemas.microsoft.com/office/drawing/2014/main" id="{71041ABD-97A7-D9E6-BE6F-3543BFDEF364}"/>
              </a:ext>
            </a:extLst>
          </p:cNvPr>
          <p:cNvSpPr>
            <a:spLocks noGrp="1"/>
          </p:cNvSpPr>
          <p:nvPr>
            <p:ph type="body" sz="quarter" idx="14" hasCustomPrompt="1"/>
          </p:nvPr>
        </p:nvSpPr>
        <p:spPr>
          <a:xfrm>
            <a:off x="1994608" y="6943300"/>
            <a:ext cx="2334282" cy="320365"/>
          </a:xfrm>
          <a:prstGeom prst="rect">
            <a:avLst/>
          </a:prstGeom>
        </p:spPr>
        <p:txBody>
          <a:bodyPr/>
          <a:lstStyle>
            <a:lvl1pPr>
              <a:defRPr sz="2000"/>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2416416202"/>
      </p:ext>
    </p:extLst>
  </p:cSld>
  <p:clrMapOvr>
    <a:masterClrMapping/>
  </p:clrMapOvr>
  <p:extLst>
    <p:ext uri="{DCECCB84-F9BA-43D5-87BE-67443E8EF086}">
      <p15:sldGuideLst xmlns:p15="http://schemas.microsoft.com/office/powerpoint/2012/main">
        <p15:guide id="1" orient="horz" pos="3238" userDrawn="1">
          <p15:clr>
            <a:srgbClr val="FBAE40"/>
          </p15:clr>
        </p15:guide>
        <p15:guide id="2" pos="32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bg1"/>
        </a:solidFill>
        <a:effectLst/>
      </p:bgPr>
    </p:bg>
    <p:spTree>
      <p:nvGrpSpPr>
        <p:cNvPr id="1" name="Shape 6"/>
        <p:cNvGrpSpPr/>
        <p:nvPr/>
      </p:nvGrpSpPr>
      <p:grpSpPr>
        <a:xfrm>
          <a:off x="0" y="0"/>
          <a:ext cx="0" cy="0"/>
          <a:chOff x="0" y="0"/>
          <a:chExt cx="0" cy="0"/>
        </a:xfrm>
      </p:grpSpPr>
      <p:pic>
        <p:nvPicPr>
          <p:cNvPr id="6" name="Google Shape;17;p4" descr="Shape&#10;&#10;Description automatically generated with medium confidence">
            <a:extLst>
              <a:ext uri="{FF2B5EF4-FFF2-40B4-BE49-F238E27FC236}">
                <a16:creationId xmlns:a16="http://schemas.microsoft.com/office/drawing/2014/main" id="{91B5336F-740A-75F1-ADDB-99B280A86EC7}"/>
              </a:ext>
            </a:extLst>
          </p:cNvPr>
          <p:cNvPicPr preferRelativeResize="0"/>
          <p:nvPr userDrawn="1"/>
        </p:nvPicPr>
        <p:blipFill rotWithShape="1">
          <a:blip r:embed="rId2">
            <a:alphaModFix/>
          </a:blip>
          <a:srcRect l="7420" t="17439" r="7872" b="18266"/>
          <a:stretch/>
        </p:blipFill>
        <p:spPr>
          <a:xfrm>
            <a:off x="6083401" y="8945239"/>
            <a:ext cx="3511522" cy="881085"/>
          </a:xfrm>
          <a:prstGeom prst="rect">
            <a:avLst/>
          </a:prstGeom>
          <a:noFill/>
          <a:ln>
            <a:noFill/>
          </a:ln>
        </p:spPr>
      </p:pic>
      <p:pic>
        <p:nvPicPr>
          <p:cNvPr id="7" name="Graphic 6">
            <a:extLst>
              <a:ext uri="{FF2B5EF4-FFF2-40B4-BE49-F238E27FC236}">
                <a16:creationId xmlns:a16="http://schemas.microsoft.com/office/drawing/2014/main" id="{E6BB9517-5932-0F42-6EAB-94CD6E5734C9}"/>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98901" y="9101450"/>
            <a:ext cx="2592000" cy="556222"/>
          </a:xfrm>
          <a:prstGeom prst="rect">
            <a:avLst/>
          </a:prstGeom>
        </p:spPr>
      </p:pic>
      <p:sp>
        <p:nvSpPr>
          <p:cNvPr id="9" name="Google Shape;16;p4">
            <a:extLst>
              <a:ext uri="{FF2B5EF4-FFF2-40B4-BE49-F238E27FC236}">
                <a16:creationId xmlns:a16="http://schemas.microsoft.com/office/drawing/2014/main" id="{B81AFA34-742C-16A2-3C99-B0ACE30EFB0D}"/>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10" name="Google Shape;9;p4">
            <a:extLst>
              <a:ext uri="{FF2B5EF4-FFF2-40B4-BE49-F238E27FC236}">
                <a16:creationId xmlns:a16="http://schemas.microsoft.com/office/drawing/2014/main" id="{47AC84D0-A967-A190-B69A-7295BFC26E6B}"/>
              </a:ext>
            </a:extLst>
          </p:cNvPr>
          <p:cNvSpPr txBox="1"/>
          <p:nvPr userDrawn="1"/>
        </p:nvSpPr>
        <p:spPr>
          <a:xfrm>
            <a:off x="683400" y="4919940"/>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tx1"/>
              </a:solidFill>
              <a:latin typeface="Arial"/>
              <a:ea typeface="Arial"/>
              <a:cs typeface="Arial"/>
              <a:sym typeface="Arial"/>
            </a:endParaRPr>
          </a:p>
        </p:txBody>
      </p:sp>
      <p:sp>
        <p:nvSpPr>
          <p:cNvPr id="18" name="Google Shape;11;p4">
            <a:extLst>
              <a:ext uri="{FF2B5EF4-FFF2-40B4-BE49-F238E27FC236}">
                <a16:creationId xmlns:a16="http://schemas.microsoft.com/office/drawing/2014/main" id="{150FF8A8-38B7-E51E-7E57-623BFA208711}"/>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t>The S&amp;P Global Corporate Sustainability Assessment (CSA) Score is the S&amp;P Global ESG Score without the inclusion of any modelling approaches.  </a:t>
            </a:r>
            <a:br>
              <a:rPr lang="en-CA" sz="2000"/>
            </a:br>
            <a:r>
              <a:rPr lang="en-CA" sz="2000"/>
              <a:t>Position and scores are industry specific and reflect exclusion screening criteria. Learn more at https://</a:t>
            </a:r>
            <a:r>
              <a:rPr lang="en-CA" sz="2000" err="1"/>
              <a:t>www.spglobal.com</a:t>
            </a:r>
            <a:r>
              <a:rPr lang="en-CA" sz="2000"/>
              <a:t>/</a:t>
            </a:r>
            <a:r>
              <a:rPr lang="en-CA" sz="2000" err="1"/>
              <a:t>esg</a:t>
            </a:r>
            <a:r>
              <a:rPr lang="en-CA" sz="2000"/>
              <a:t>/</a:t>
            </a:r>
            <a:r>
              <a:rPr lang="en-CA" sz="2000" err="1"/>
              <a:t>csa</a:t>
            </a:r>
            <a:r>
              <a:rPr lang="en-CA" sz="2000"/>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p>
        </p:txBody>
      </p:sp>
      <p:sp>
        <p:nvSpPr>
          <p:cNvPr id="19" name="Text Placeholder 16">
            <a:extLst>
              <a:ext uri="{FF2B5EF4-FFF2-40B4-BE49-F238E27FC236}">
                <a16:creationId xmlns:a16="http://schemas.microsoft.com/office/drawing/2014/main" id="{68FEC3AE-EBB2-94DF-2EA7-A35E076370F7}"/>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lvl1pPr>
            <a:lvl2pPr>
              <a:defRPr sz="2800"/>
            </a:lvl2pPr>
            <a:lvl3pPr>
              <a:defRPr sz="2800"/>
            </a:lvl3pPr>
            <a:lvl4pPr>
              <a:defRPr sz="2800"/>
            </a:lvl4pPr>
            <a:lvl5pPr>
              <a:defRPr sz="2800"/>
            </a:lvl5pPr>
          </a:lstStyle>
          <a:p>
            <a:pPr lvl="0"/>
            <a:r>
              <a:rPr lang="en-US" dirty="0"/>
              <a:t>Click to edit Master text styles</a:t>
            </a:r>
          </a:p>
        </p:txBody>
      </p:sp>
      <p:sp>
        <p:nvSpPr>
          <p:cNvPr id="20" name="Text Placeholder 7">
            <a:extLst>
              <a:ext uri="{FF2B5EF4-FFF2-40B4-BE49-F238E27FC236}">
                <a16:creationId xmlns:a16="http://schemas.microsoft.com/office/drawing/2014/main" id="{2FA2E981-E811-CE95-5D77-DE36F5516934}"/>
              </a:ext>
            </a:extLst>
          </p:cNvPr>
          <p:cNvSpPr>
            <a:spLocks noGrp="1"/>
          </p:cNvSpPr>
          <p:nvPr>
            <p:ph type="body" sz="quarter" idx="13" hasCustomPrompt="1"/>
          </p:nvPr>
        </p:nvSpPr>
        <p:spPr>
          <a:xfrm>
            <a:off x="4040018" y="6622937"/>
            <a:ext cx="1788974" cy="320364"/>
          </a:xfrm>
          <a:prstGeom prst="rect">
            <a:avLst/>
          </a:prstGeom>
        </p:spPr>
        <p:txBody>
          <a:bodyPr/>
          <a:lstStyle>
            <a:lvl1pPr>
              <a:defRPr sz="2000"/>
            </a:lvl1pPr>
            <a:lvl2pPr>
              <a:defRPr sz="2000"/>
            </a:lvl2pPr>
            <a:lvl3pPr>
              <a:defRPr sz="2000"/>
            </a:lvl3pPr>
            <a:lvl4pPr>
              <a:defRPr sz="2000"/>
            </a:lvl4pPr>
            <a:lvl5pPr>
              <a:defRPr sz="2000"/>
            </a:lvl5pPr>
          </a:lstStyle>
          <a:p>
            <a:pPr lvl="0"/>
            <a:r>
              <a:rPr lang="en-US" dirty="0"/>
              <a:t>XX/100</a:t>
            </a:r>
            <a:endParaRPr lang="en-BR" dirty="0"/>
          </a:p>
        </p:txBody>
      </p:sp>
      <p:sp>
        <p:nvSpPr>
          <p:cNvPr id="21" name="Text Placeholder 7">
            <a:extLst>
              <a:ext uri="{FF2B5EF4-FFF2-40B4-BE49-F238E27FC236}">
                <a16:creationId xmlns:a16="http://schemas.microsoft.com/office/drawing/2014/main" id="{6F8AF314-09D6-5E4C-A784-968212CAD859}"/>
              </a:ext>
            </a:extLst>
          </p:cNvPr>
          <p:cNvSpPr>
            <a:spLocks noGrp="1"/>
          </p:cNvSpPr>
          <p:nvPr>
            <p:ph type="body" sz="quarter" idx="14" hasCustomPrompt="1"/>
          </p:nvPr>
        </p:nvSpPr>
        <p:spPr>
          <a:xfrm>
            <a:off x="1994608" y="6943300"/>
            <a:ext cx="2334282" cy="320365"/>
          </a:xfrm>
          <a:prstGeom prst="rect">
            <a:avLst/>
          </a:prstGeom>
        </p:spPr>
        <p:txBody>
          <a:bodyPr/>
          <a:lstStyle>
            <a:lvl1pPr>
              <a:defRPr sz="2000"/>
            </a:lvl1pPr>
            <a:lvl2pPr>
              <a:defRPr sz="2000"/>
            </a:lvl2pPr>
            <a:lvl3pPr>
              <a:defRPr sz="2000"/>
            </a:lvl3pPr>
            <a:lvl4pPr>
              <a:defRPr sz="2000"/>
            </a:lvl4pPr>
            <a:lvl5pPr>
              <a:defRPr sz="2000"/>
            </a:lvl5pPr>
          </a:lstStyle>
          <a:p>
            <a:pPr lvl="0"/>
            <a:r>
              <a:rPr lang="en-US" dirty="0"/>
              <a:t>February 7, 2024</a:t>
            </a:r>
            <a:endParaRPr lang="en-BR" dirty="0"/>
          </a:p>
        </p:txBody>
      </p:sp>
      <p:sp>
        <p:nvSpPr>
          <p:cNvPr id="22" name="Google Shape;9;p4">
            <a:extLst>
              <a:ext uri="{FF2B5EF4-FFF2-40B4-BE49-F238E27FC236}">
                <a16:creationId xmlns:a16="http://schemas.microsoft.com/office/drawing/2014/main" id="{FF9215A1-7965-36E6-419B-E8DDE3CC4FAC}"/>
              </a:ext>
            </a:extLst>
          </p:cNvPr>
          <p:cNvSpPr txBox="1"/>
          <p:nvPr userDrawn="1"/>
        </p:nvSpPr>
        <p:spPr>
          <a:xfrm>
            <a:off x="683401" y="2568740"/>
            <a:ext cx="8887610" cy="809282"/>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CA" sz="7200" b="1" i="0" u="none" strike="noStrike" cap="none">
                <a:solidFill>
                  <a:schemeClr val="accent1"/>
                </a:solidFill>
                <a:latin typeface="Arial"/>
                <a:ea typeface="Arial"/>
                <a:cs typeface="Arial"/>
                <a:sym typeface="Arial"/>
              </a:rPr>
              <a:t>Sustainability Yearbook Member</a:t>
            </a:r>
            <a:endParaRPr lang="en-CA" sz="11500">
              <a:solidFill>
                <a:schemeClr val="accent1"/>
              </a:solidFill>
            </a:endParaRPr>
          </a:p>
        </p:txBody>
      </p:sp>
    </p:spTree>
    <p:extLst>
      <p:ext uri="{BB962C8B-B14F-4D97-AF65-F5344CB8AC3E}">
        <p14:creationId xmlns:p14="http://schemas.microsoft.com/office/powerpoint/2010/main" val="203755598"/>
      </p:ext>
    </p:extLst>
  </p:cSld>
  <p:clrMapOvr>
    <a:masterClrMapping/>
  </p:clrMapOvr>
  <p:extLst>
    <p:ext uri="{DCECCB84-F9BA-43D5-87BE-67443E8EF086}">
      <p15:sldGuideLst xmlns:p15="http://schemas.microsoft.com/office/powerpoint/2012/main">
        <p15:guide id="1" orient="horz" pos="3238" userDrawn="1">
          <p15:clr>
            <a:srgbClr val="FBAE40"/>
          </p15:clr>
        </p15:guide>
        <p15:guide id="2" pos="32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bg1"/>
        </a:solidFill>
        <a:effectLst/>
      </p:bgPr>
    </p:bg>
    <p:spTree>
      <p:nvGrpSpPr>
        <p:cNvPr id="1" name="Shape 6"/>
        <p:cNvGrpSpPr/>
        <p:nvPr/>
      </p:nvGrpSpPr>
      <p:grpSpPr>
        <a:xfrm>
          <a:off x="0" y="0"/>
          <a:ext cx="0" cy="0"/>
          <a:chOff x="0" y="0"/>
          <a:chExt cx="0" cy="0"/>
        </a:xfrm>
      </p:grpSpPr>
      <p:pic>
        <p:nvPicPr>
          <p:cNvPr id="6" name="Google Shape;17;p4" descr="Shape&#10;&#10;Description automatically generated with medium confidence">
            <a:extLst>
              <a:ext uri="{FF2B5EF4-FFF2-40B4-BE49-F238E27FC236}">
                <a16:creationId xmlns:a16="http://schemas.microsoft.com/office/drawing/2014/main" id="{F386F3B4-3377-5B3A-33DB-7BD1106F5E95}"/>
              </a:ext>
            </a:extLst>
          </p:cNvPr>
          <p:cNvPicPr preferRelativeResize="0"/>
          <p:nvPr userDrawn="1"/>
        </p:nvPicPr>
        <p:blipFill rotWithShape="1">
          <a:blip r:embed="rId2">
            <a:alphaModFix/>
          </a:blip>
          <a:srcRect l="7420" t="17439" r="7872" b="18266"/>
          <a:stretch/>
        </p:blipFill>
        <p:spPr>
          <a:xfrm>
            <a:off x="6083401" y="8945239"/>
            <a:ext cx="3511522" cy="881085"/>
          </a:xfrm>
          <a:prstGeom prst="rect">
            <a:avLst/>
          </a:prstGeom>
          <a:noFill/>
          <a:ln>
            <a:noFill/>
          </a:ln>
        </p:spPr>
      </p:pic>
      <p:pic>
        <p:nvPicPr>
          <p:cNvPr id="7" name="Graphic 6">
            <a:extLst>
              <a:ext uri="{FF2B5EF4-FFF2-40B4-BE49-F238E27FC236}">
                <a16:creationId xmlns:a16="http://schemas.microsoft.com/office/drawing/2014/main" id="{13EB9276-889D-1C72-B528-4B8538B64059}"/>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98901" y="9101450"/>
            <a:ext cx="2592000" cy="556222"/>
          </a:xfrm>
          <a:prstGeom prst="rect">
            <a:avLst/>
          </a:prstGeom>
        </p:spPr>
      </p:pic>
      <p:sp>
        <p:nvSpPr>
          <p:cNvPr id="4" name="Google Shape;16;p4">
            <a:extLst>
              <a:ext uri="{FF2B5EF4-FFF2-40B4-BE49-F238E27FC236}">
                <a16:creationId xmlns:a16="http://schemas.microsoft.com/office/drawing/2014/main" id="{D7DBE556-5065-084E-B89B-45AB32E2D1B2}"/>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tx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5" name="Google Shape;9;p4">
            <a:extLst>
              <a:ext uri="{FF2B5EF4-FFF2-40B4-BE49-F238E27FC236}">
                <a16:creationId xmlns:a16="http://schemas.microsoft.com/office/drawing/2014/main" id="{30283ED7-5D43-3CE0-BDFC-CE8F01672FEC}"/>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tx1"/>
              </a:solidFill>
              <a:latin typeface="Arial"/>
              <a:ea typeface="Arial"/>
              <a:cs typeface="Arial"/>
              <a:sym typeface="Arial"/>
            </a:endParaRPr>
          </a:p>
        </p:txBody>
      </p:sp>
      <p:sp>
        <p:nvSpPr>
          <p:cNvPr id="9" name="Google Shape;9;p4">
            <a:extLst>
              <a:ext uri="{FF2B5EF4-FFF2-40B4-BE49-F238E27FC236}">
                <a16:creationId xmlns:a16="http://schemas.microsoft.com/office/drawing/2014/main" id="{5CB80696-0C40-B5A0-F54D-90787EC04ED9}"/>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11500" b="1" i="0" u="none" strike="noStrike" cap="none">
                <a:solidFill>
                  <a:schemeClr val="tx1"/>
                </a:solidFill>
                <a:latin typeface="Arial"/>
                <a:ea typeface="Arial"/>
                <a:cs typeface="Arial"/>
                <a:sym typeface="Arial"/>
              </a:rPr>
              <a:t>Top 1%</a:t>
            </a:r>
            <a:endParaRPr sz="23900">
              <a:solidFill>
                <a:schemeClr val="tx1"/>
              </a:solidFill>
            </a:endParaRPr>
          </a:p>
        </p:txBody>
      </p:sp>
      <p:sp>
        <p:nvSpPr>
          <p:cNvPr id="10" name="Google Shape;11;p4">
            <a:extLst>
              <a:ext uri="{FF2B5EF4-FFF2-40B4-BE49-F238E27FC236}">
                <a16:creationId xmlns:a16="http://schemas.microsoft.com/office/drawing/2014/main" id="{2469FF65-EB8B-9C02-3CFF-90DBB0399530}"/>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The S&amp;P Global Corporate Sustainability Assessment (CSA) Score is the S&amp;P Global ESG Score without the inclusion of any modelling approaches.  </a:t>
            </a:r>
            <a:br>
              <a:rPr lang="en-CA" sz="2000">
                <a:solidFill>
                  <a:schemeClr val="tx1"/>
                </a:solidFill>
              </a:rPr>
            </a:br>
            <a:r>
              <a:rPr lang="en-CA" sz="2000">
                <a:solidFill>
                  <a:schemeClr val="tx1"/>
                </a:solidFill>
              </a:rPr>
              <a:t>Position and scores are industry specific and reflect exclusion screening criteria. Learn more at https://</a:t>
            </a:r>
            <a:r>
              <a:rPr lang="en-CA" sz="2000" err="1">
                <a:solidFill>
                  <a:schemeClr val="tx1"/>
                </a:solidFill>
              </a:rPr>
              <a:t>www.spglobal.com</a:t>
            </a:r>
            <a:r>
              <a:rPr lang="en-CA" sz="2000">
                <a:solidFill>
                  <a:schemeClr val="tx1"/>
                </a:solidFill>
              </a:rPr>
              <a:t>/</a:t>
            </a:r>
            <a:r>
              <a:rPr lang="en-CA" sz="2000" err="1">
                <a:solidFill>
                  <a:schemeClr val="tx1"/>
                </a:solidFill>
              </a:rPr>
              <a:t>esg</a:t>
            </a:r>
            <a:r>
              <a:rPr lang="en-CA" sz="2000">
                <a:solidFill>
                  <a:schemeClr val="tx1"/>
                </a:solidFill>
              </a:rPr>
              <a:t>/</a:t>
            </a:r>
            <a:r>
              <a:rPr lang="en-CA" sz="2000" err="1">
                <a:solidFill>
                  <a:schemeClr val="tx1"/>
                </a:solidFill>
              </a:rPr>
              <a:t>csa</a:t>
            </a:r>
            <a:r>
              <a:rPr lang="en-CA" sz="2000">
                <a:solidFill>
                  <a:schemeClr val="tx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tx1"/>
              </a:solidFill>
            </a:endParaRPr>
          </a:p>
        </p:txBody>
      </p:sp>
      <p:sp>
        <p:nvSpPr>
          <p:cNvPr id="11" name="Text Placeholder 16">
            <a:extLst>
              <a:ext uri="{FF2B5EF4-FFF2-40B4-BE49-F238E27FC236}">
                <a16:creationId xmlns:a16="http://schemas.microsoft.com/office/drawing/2014/main" id="{75543E20-5E29-4DB4-742A-0317CA355FD6}"/>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tx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12" name="Text Placeholder 7">
            <a:extLst>
              <a:ext uri="{FF2B5EF4-FFF2-40B4-BE49-F238E27FC236}">
                <a16:creationId xmlns:a16="http://schemas.microsoft.com/office/drawing/2014/main" id="{9579B72E-C19B-36E8-F375-9B769D8816EE}"/>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13" name="Text Placeholder 7">
            <a:extLst>
              <a:ext uri="{FF2B5EF4-FFF2-40B4-BE49-F238E27FC236}">
                <a16:creationId xmlns:a16="http://schemas.microsoft.com/office/drawing/2014/main" id="{097FF7C0-9B78-D3A6-D4C1-296D45126DBC}"/>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1703091457"/>
      </p:ext>
    </p:extLst>
  </p:cSld>
  <p:clrMapOvr>
    <a:masterClrMapping/>
  </p:clrMapOvr>
  <p:extLst>
    <p:ext uri="{DCECCB84-F9BA-43D5-87BE-67443E8EF086}">
      <p15:sldGuideLst xmlns:p15="http://schemas.microsoft.com/office/powerpoint/2012/main">
        <p15:guide id="1" orient="horz" pos="881" userDrawn="1">
          <p15:clr>
            <a:srgbClr val="FBAE40"/>
          </p15:clr>
        </p15:guide>
        <p15:guide id="2" pos="427" userDrawn="1">
          <p15:clr>
            <a:srgbClr val="FBAE40"/>
          </p15:clr>
        </p15:guide>
        <p15:guide id="3" pos="3239"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bg1"/>
        </a:solidFill>
        <a:effectLst/>
      </p:bgPr>
    </p:bg>
    <p:spTree>
      <p:nvGrpSpPr>
        <p:cNvPr id="1" name="Shape 6"/>
        <p:cNvGrpSpPr/>
        <p:nvPr/>
      </p:nvGrpSpPr>
      <p:grpSpPr>
        <a:xfrm>
          <a:off x="0" y="0"/>
          <a:ext cx="0" cy="0"/>
          <a:chOff x="0" y="0"/>
          <a:chExt cx="0" cy="0"/>
        </a:xfrm>
      </p:grpSpPr>
      <p:pic>
        <p:nvPicPr>
          <p:cNvPr id="22" name="Google Shape;17;p4" descr="Shape&#10;&#10;Description automatically generated with medium confidence">
            <a:extLst>
              <a:ext uri="{FF2B5EF4-FFF2-40B4-BE49-F238E27FC236}">
                <a16:creationId xmlns:a16="http://schemas.microsoft.com/office/drawing/2014/main" id="{1ECC388D-E426-94B9-8E03-63EA1E517AE2}"/>
              </a:ext>
            </a:extLst>
          </p:cNvPr>
          <p:cNvPicPr preferRelativeResize="0"/>
          <p:nvPr userDrawn="1"/>
        </p:nvPicPr>
        <p:blipFill rotWithShape="1">
          <a:blip r:embed="rId2">
            <a:alphaModFix/>
          </a:blip>
          <a:srcRect l="7420" t="17439" r="7872" b="18266"/>
          <a:stretch/>
        </p:blipFill>
        <p:spPr>
          <a:xfrm>
            <a:off x="6083401" y="8945239"/>
            <a:ext cx="3511522" cy="881085"/>
          </a:xfrm>
          <a:prstGeom prst="rect">
            <a:avLst/>
          </a:prstGeom>
          <a:noFill/>
          <a:ln>
            <a:noFill/>
          </a:ln>
        </p:spPr>
      </p:pic>
      <p:pic>
        <p:nvPicPr>
          <p:cNvPr id="23" name="Graphic 22">
            <a:extLst>
              <a:ext uri="{FF2B5EF4-FFF2-40B4-BE49-F238E27FC236}">
                <a16:creationId xmlns:a16="http://schemas.microsoft.com/office/drawing/2014/main" id="{2E101C9C-C361-3A61-80CB-98115DB04F4C}"/>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98901" y="9101450"/>
            <a:ext cx="2592000" cy="556222"/>
          </a:xfrm>
          <a:prstGeom prst="rect">
            <a:avLst/>
          </a:prstGeom>
        </p:spPr>
      </p:pic>
      <p:sp>
        <p:nvSpPr>
          <p:cNvPr id="3" name="Google Shape;16;p4">
            <a:extLst>
              <a:ext uri="{FF2B5EF4-FFF2-40B4-BE49-F238E27FC236}">
                <a16:creationId xmlns:a16="http://schemas.microsoft.com/office/drawing/2014/main" id="{095357A6-2E50-83B3-8DE9-61F4C61BBBCB}"/>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tx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Google Shape;9;p4">
            <a:extLst>
              <a:ext uri="{FF2B5EF4-FFF2-40B4-BE49-F238E27FC236}">
                <a16:creationId xmlns:a16="http://schemas.microsoft.com/office/drawing/2014/main" id="{91FB17E3-355B-72AC-B511-85CABD136768}"/>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tx1"/>
              </a:solidFill>
              <a:latin typeface="Arial"/>
              <a:ea typeface="Arial"/>
              <a:cs typeface="Arial"/>
              <a:sym typeface="Arial"/>
            </a:endParaRPr>
          </a:p>
        </p:txBody>
      </p:sp>
      <p:sp>
        <p:nvSpPr>
          <p:cNvPr id="5" name="Google Shape;9;p4">
            <a:extLst>
              <a:ext uri="{FF2B5EF4-FFF2-40B4-BE49-F238E27FC236}">
                <a16:creationId xmlns:a16="http://schemas.microsoft.com/office/drawing/2014/main" id="{62FFAED0-BC91-6654-4268-C797530E302F}"/>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11500" b="1" i="0" u="none" strike="noStrike" cap="none">
                <a:solidFill>
                  <a:schemeClr val="tx1"/>
                </a:solidFill>
                <a:latin typeface="Arial"/>
                <a:ea typeface="Arial"/>
                <a:cs typeface="Arial"/>
                <a:sym typeface="Arial"/>
              </a:rPr>
              <a:t>Top 5%</a:t>
            </a:r>
            <a:endParaRPr sz="23900">
              <a:solidFill>
                <a:schemeClr val="tx1"/>
              </a:solidFill>
            </a:endParaRPr>
          </a:p>
        </p:txBody>
      </p:sp>
      <p:sp>
        <p:nvSpPr>
          <p:cNvPr id="6" name="Google Shape;11;p4">
            <a:extLst>
              <a:ext uri="{FF2B5EF4-FFF2-40B4-BE49-F238E27FC236}">
                <a16:creationId xmlns:a16="http://schemas.microsoft.com/office/drawing/2014/main" id="{BC83755A-CA50-B238-E41F-ADA3BCC67D9E}"/>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The S&amp;P Global Corporate Sustainability Assessment (CSA) Score is the S&amp;P Global ESG Score without the inclusion of any modelling approaches.  </a:t>
            </a:r>
            <a:br>
              <a:rPr lang="en-CA" sz="2000">
                <a:solidFill>
                  <a:schemeClr val="tx1"/>
                </a:solidFill>
              </a:rPr>
            </a:br>
            <a:r>
              <a:rPr lang="en-CA" sz="2000">
                <a:solidFill>
                  <a:schemeClr val="tx1"/>
                </a:solidFill>
              </a:rPr>
              <a:t>Position and scores are industry specific and reflect exclusion screening criteria. Learn more at https://</a:t>
            </a:r>
            <a:r>
              <a:rPr lang="en-CA" sz="2000" err="1">
                <a:solidFill>
                  <a:schemeClr val="tx1"/>
                </a:solidFill>
              </a:rPr>
              <a:t>www.spglobal.com</a:t>
            </a:r>
            <a:r>
              <a:rPr lang="en-CA" sz="2000">
                <a:solidFill>
                  <a:schemeClr val="tx1"/>
                </a:solidFill>
              </a:rPr>
              <a:t>/</a:t>
            </a:r>
            <a:r>
              <a:rPr lang="en-CA" sz="2000" err="1">
                <a:solidFill>
                  <a:schemeClr val="tx1"/>
                </a:solidFill>
              </a:rPr>
              <a:t>esg</a:t>
            </a:r>
            <a:r>
              <a:rPr lang="en-CA" sz="2000">
                <a:solidFill>
                  <a:schemeClr val="tx1"/>
                </a:solidFill>
              </a:rPr>
              <a:t>/</a:t>
            </a:r>
            <a:r>
              <a:rPr lang="en-CA" sz="2000" err="1">
                <a:solidFill>
                  <a:schemeClr val="tx1"/>
                </a:solidFill>
              </a:rPr>
              <a:t>csa</a:t>
            </a:r>
            <a:r>
              <a:rPr lang="en-CA" sz="2000">
                <a:solidFill>
                  <a:schemeClr val="tx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tx1"/>
              </a:solidFill>
            </a:endParaRPr>
          </a:p>
        </p:txBody>
      </p:sp>
      <p:sp>
        <p:nvSpPr>
          <p:cNvPr id="7" name="Text Placeholder 16">
            <a:extLst>
              <a:ext uri="{FF2B5EF4-FFF2-40B4-BE49-F238E27FC236}">
                <a16:creationId xmlns:a16="http://schemas.microsoft.com/office/drawing/2014/main" id="{16BEB18A-1C84-5AED-1B75-1AC5E9198A63}"/>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tx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8" name="Text Placeholder 7">
            <a:extLst>
              <a:ext uri="{FF2B5EF4-FFF2-40B4-BE49-F238E27FC236}">
                <a16:creationId xmlns:a16="http://schemas.microsoft.com/office/drawing/2014/main" id="{FDAF2616-9CEB-0CF7-9AD8-7DEA06A26010}"/>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9" name="Text Placeholder 7">
            <a:extLst>
              <a:ext uri="{FF2B5EF4-FFF2-40B4-BE49-F238E27FC236}">
                <a16:creationId xmlns:a16="http://schemas.microsoft.com/office/drawing/2014/main" id="{9811873B-0A99-AE81-CD23-6B29A08E785F}"/>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1949211384"/>
      </p:ext>
    </p:extLst>
  </p:cSld>
  <p:clrMapOvr>
    <a:masterClrMapping/>
  </p:clrMapOvr>
  <p:extLst>
    <p:ext uri="{DCECCB84-F9BA-43D5-87BE-67443E8EF086}">
      <p15:sldGuideLst xmlns:p15="http://schemas.microsoft.com/office/powerpoint/2012/main">
        <p15:guide id="1" orient="horz" pos="881" userDrawn="1">
          <p15:clr>
            <a:srgbClr val="FBAE40"/>
          </p15:clr>
        </p15:guide>
        <p15:guide id="2" pos="32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ue version" preserve="1" userDrawn="1">
  <p:cSld name="1_Blue version">
    <p:bg>
      <p:bgPr>
        <a:solidFill>
          <a:schemeClr val="bg1"/>
        </a:solidFill>
        <a:effectLst/>
      </p:bgPr>
    </p:bg>
    <p:spTree>
      <p:nvGrpSpPr>
        <p:cNvPr id="1" name="Shape 6"/>
        <p:cNvGrpSpPr/>
        <p:nvPr/>
      </p:nvGrpSpPr>
      <p:grpSpPr>
        <a:xfrm>
          <a:off x="0" y="0"/>
          <a:ext cx="0" cy="0"/>
          <a:chOff x="0" y="0"/>
          <a:chExt cx="0" cy="0"/>
        </a:xfrm>
      </p:grpSpPr>
      <p:pic>
        <p:nvPicPr>
          <p:cNvPr id="23" name="Google Shape;17;p4" descr="Shape&#10;&#10;Description automatically generated with medium confidence">
            <a:extLst>
              <a:ext uri="{FF2B5EF4-FFF2-40B4-BE49-F238E27FC236}">
                <a16:creationId xmlns:a16="http://schemas.microsoft.com/office/drawing/2014/main" id="{48CFE0C6-EFA1-0085-8687-4A8ED60747EF}"/>
              </a:ext>
            </a:extLst>
          </p:cNvPr>
          <p:cNvPicPr preferRelativeResize="0"/>
          <p:nvPr userDrawn="1"/>
        </p:nvPicPr>
        <p:blipFill rotWithShape="1">
          <a:blip r:embed="rId2">
            <a:alphaModFix/>
          </a:blip>
          <a:srcRect l="7420" t="17439" r="7872" b="18266"/>
          <a:stretch/>
        </p:blipFill>
        <p:spPr>
          <a:xfrm>
            <a:off x="6083401" y="8945239"/>
            <a:ext cx="3511522" cy="881085"/>
          </a:xfrm>
          <a:prstGeom prst="rect">
            <a:avLst/>
          </a:prstGeom>
          <a:noFill/>
          <a:ln>
            <a:noFill/>
          </a:ln>
        </p:spPr>
      </p:pic>
      <p:pic>
        <p:nvPicPr>
          <p:cNvPr id="24" name="Graphic 23">
            <a:extLst>
              <a:ext uri="{FF2B5EF4-FFF2-40B4-BE49-F238E27FC236}">
                <a16:creationId xmlns:a16="http://schemas.microsoft.com/office/drawing/2014/main" id="{EBDCEA5C-9551-D5CF-392A-89256A8B1622}"/>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698901" y="9101450"/>
            <a:ext cx="2592000" cy="556222"/>
          </a:xfrm>
          <a:prstGeom prst="rect">
            <a:avLst/>
          </a:prstGeom>
        </p:spPr>
      </p:pic>
      <p:sp>
        <p:nvSpPr>
          <p:cNvPr id="3" name="Google Shape;16;p4">
            <a:extLst>
              <a:ext uri="{FF2B5EF4-FFF2-40B4-BE49-F238E27FC236}">
                <a16:creationId xmlns:a16="http://schemas.microsoft.com/office/drawing/2014/main" id="{35A07781-D434-F42E-C82F-6ECB2D3AE763}"/>
              </a:ext>
            </a:extLst>
          </p:cNvPr>
          <p:cNvSpPr txBox="1">
            <a:spLocks noGrp="1"/>
          </p:cNvSpPr>
          <p:nvPr>
            <p:ph type="body" idx="3"/>
          </p:nvPr>
        </p:nvSpPr>
        <p:spPr>
          <a:xfrm>
            <a:off x="683400" y="583627"/>
            <a:ext cx="8887609" cy="492527"/>
          </a:xfrm>
          <a:prstGeom prst="rect">
            <a:avLst/>
          </a:prstGeom>
          <a:noFill/>
          <a:ln>
            <a:noFill/>
          </a:ln>
        </p:spPr>
        <p:txBody>
          <a:bodyPr spcFirstLastPara="1" wrap="square" lIns="0" tIns="0" rIns="0" bIns="0" anchor="t" anchorCtr="0">
            <a:noAutofit/>
          </a:bodyPr>
          <a:lstStyle>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tx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endParaRPr dirty="0"/>
          </a:p>
        </p:txBody>
      </p:sp>
      <p:sp>
        <p:nvSpPr>
          <p:cNvPr id="4" name="Google Shape;9;p4">
            <a:extLst>
              <a:ext uri="{FF2B5EF4-FFF2-40B4-BE49-F238E27FC236}">
                <a16:creationId xmlns:a16="http://schemas.microsoft.com/office/drawing/2014/main" id="{78D96A9A-AE8A-2EDA-5DCA-350B95DFCA8C}"/>
              </a:ext>
            </a:extLst>
          </p:cNvPr>
          <p:cNvSpPr txBox="1"/>
          <p:nvPr userDrawn="1"/>
        </p:nvSpPr>
        <p:spPr>
          <a:xfrm>
            <a:off x="683400" y="4040607"/>
            <a:ext cx="9231247" cy="1102099"/>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S&amp;P Global Corporate Sustainability </a:t>
            </a:r>
          </a:p>
          <a:p>
            <a:pPr marL="0" marR="0" lvl="0" indent="0" algn="l" rtl="0">
              <a:lnSpc>
                <a:spcPts val="5600"/>
              </a:lnSpc>
              <a:spcBef>
                <a:spcPts val="0"/>
              </a:spcBef>
              <a:spcAft>
                <a:spcPts val="0"/>
              </a:spcAft>
              <a:buNone/>
            </a:pPr>
            <a:r>
              <a:rPr lang="en-CA" sz="4400" b="0" i="0" u="none" strike="noStrike" cap="none">
                <a:solidFill>
                  <a:schemeClr val="tx1"/>
                </a:solidFill>
                <a:latin typeface="Arial"/>
                <a:ea typeface="Arial"/>
                <a:cs typeface="Arial"/>
                <a:sym typeface="Arial"/>
              </a:rPr>
              <a:t>Assessment (CSA) Score 2023</a:t>
            </a:r>
          </a:p>
          <a:p>
            <a:pPr marL="0" marR="0" lvl="0" indent="0" algn="l" rtl="0">
              <a:lnSpc>
                <a:spcPts val="5600"/>
              </a:lnSpc>
              <a:spcBef>
                <a:spcPts val="0"/>
              </a:spcBef>
              <a:spcAft>
                <a:spcPts val="0"/>
              </a:spcAft>
              <a:buNone/>
            </a:pPr>
            <a:endParaRPr lang="en-CA" sz="4400" b="0" i="0" u="none" strike="noStrike" cap="none">
              <a:solidFill>
                <a:schemeClr val="tx1"/>
              </a:solidFill>
              <a:latin typeface="Arial"/>
              <a:ea typeface="Arial"/>
              <a:cs typeface="Arial"/>
              <a:sym typeface="Arial"/>
            </a:endParaRPr>
          </a:p>
        </p:txBody>
      </p:sp>
      <p:sp>
        <p:nvSpPr>
          <p:cNvPr id="5" name="Google Shape;9;p4">
            <a:extLst>
              <a:ext uri="{FF2B5EF4-FFF2-40B4-BE49-F238E27FC236}">
                <a16:creationId xmlns:a16="http://schemas.microsoft.com/office/drawing/2014/main" id="{6D279178-606D-BAF3-E864-43B17C8B647A}"/>
              </a:ext>
            </a:extLst>
          </p:cNvPr>
          <p:cNvSpPr txBox="1"/>
          <p:nvPr userDrawn="1"/>
        </p:nvSpPr>
        <p:spPr>
          <a:xfrm>
            <a:off x="683401" y="3115733"/>
            <a:ext cx="8887610" cy="809282"/>
          </a:xfrm>
          <a:prstGeom prst="rect">
            <a:avLst/>
          </a:prstGeom>
          <a:noFill/>
          <a:ln>
            <a:noFill/>
          </a:ln>
        </p:spPr>
        <p:txBody>
          <a:bodyPr spcFirstLastPara="1" wrap="square" lIns="0" tIns="0" rIns="0" bIns="0" anchor="t" anchorCtr="0">
            <a:noAutofit/>
          </a:bodyPr>
          <a:lstStyle/>
          <a:p>
            <a:pPr marL="0" marR="0" lvl="0" indent="0" algn="l" rtl="0">
              <a:lnSpc>
                <a:spcPts val="5600"/>
              </a:lnSpc>
              <a:spcBef>
                <a:spcPts val="0"/>
              </a:spcBef>
              <a:spcAft>
                <a:spcPts val="0"/>
              </a:spcAft>
              <a:buNone/>
            </a:pPr>
            <a:r>
              <a:rPr lang="en-CA" sz="11500" b="1" i="0" u="none" strike="noStrike" cap="none">
                <a:solidFill>
                  <a:schemeClr val="tx1"/>
                </a:solidFill>
                <a:latin typeface="Arial"/>
                <a:ea typeface="Arial"/>
                <a:cs typeface="Arial"/>
                <a:sym typeface="Arial"/>
              </a:rPr>
              <a:t>Top 10%</a:t>
            </a:r>
            <a:endParaRPr sz="23900">
              <a:solidFill>
                <a:schemeClr val="tx1"/>
              </a:solidFill>
            </a:endParaRPr>
          </a:p>
        </p:txBody>
      </p:sp>
      <p:sp>
        <p:nvSpPr>
          <p:cNvPr id="6" name="Google Shape;11;p4">
            <a:extLst>
              <a:ext uri="{FF2B5EF4-FFF2-40B4-BE49-F238E27FC236}">
                <a16:creationId xmlns:a16="http://schemas.microsoft.com/office/drawing/2014/main" id="{1E62AA02-DCB2-94CA-5F24-EC705D13B47C}"/>
              </a:ext>
            </a:extLst>
          </p:cNvPr>
          <p:cNvSpPr txBox="1"/>
          <p:nvPr userDrawn="1"/>
        </p:nvSpPr>
        <p:spPr>
          <a:xfrm>
            <a:off x="698902" y="6678175"/>
            <a:ext cx="9452263" cy="725146"/>
          </a:xfrm>
          <a:prstGeom prst="rect">
            <a:avLst/>
          </a:prstGeom>
          <a:noFill/>
          <a:ln>
            <a:noFill/>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S&amp;P Global CSA Score 2023:</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Score date: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CA" sz="2000">
                <a:solidFill>
                  <a:schemeClr val="tx1"/>
                </a:solidFill>
              </a:rPr>
              <a:t>The S&amp;P Global Corporate Sustainability Assessment (CSA) Score is the S&amp;P Global ESG Score without the inclusion of any modelling approaches.  </a:t>
            </a:r>
            <a:br>
              <a:rPr lang="en-CA" sz="2000">
                <a:solidFill>
                  <a:schemeClr val="tx1"/>
                </a:solidFill>
              </a:rPr>
            </a:br>
            <a:r>
              <a:rPr lang="en-CA" sz="2000">
                <a:solidFill>
                  <a:schemeClr val="tx1"/>
                </a:solidFill>
              </a:rPr>
              <a:t>Position and scores are industry specific and reflect exclusion screening criteria. Learn more at https://</a:t>
            </a:r>
            <a:r>
              <a:rPr lang="en-CA" sz="2000" err="1">
                <a:solidFill>
                  <a:schemeClr val="tx1"/>
                </a:solidFill>
              </a:rPr>
              <a:t>www.spglobal.com</a:t>
            </a:r>
            <a:r>
              <a:rPr lang="en-CA" sz="2000">
                <a:solidFill>
                  <a:schemeClr val="tx1"/>
                </a:solidFill>
              </a:rPr>
              <a:t>/</a:t>
            </a:r>
            <a:r>
              <a:rPr lang="en-CA" sz="2000" err="1">
                <a:solidFill>
                  <a:schemeClr val="tx1"/>
                </a:solidFill>
              </a:rPr>
              <a:t>esg</a:t>
            </a:r>
            <a:r>
              <a:rPr lang="en-CA" sz="2000">
                <a:solidFill>
                  <a:schemeClr val="tx1"/>
                </a:solidFill>
              </a:rPr>
              <a:t>/</a:t>
            </a:r>
            <a:r>
              <a:rPr lang="en-CA" sz="2000" err="1">
                <a:solidFill>
                  <a:schemeClr val="tx1"/>
                </a:solidFill>
              </a:rPr>
              <a:t>csa</a:t>
            </a:r>
            <a:r>
              <a:rPr lang="en-CA" sz="2000">
                <a:solidFill>
                  <a:schemeClr val="tx1"/>
                </a:solidFill>
              </a:rPr>
              <a:t>/yearbook/methodology/</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CA" sz="2000">
              <a:solidFill>
                <a:schemeClr val="tx1"/>
              </a:solidFill>
            </a:endParaRPr>
          </a:p>
        </p:txBody>
      </p:sp>
      <p:sp>
        <p:nvSpPr>
          <p:cNvPr id="7" name="Text Placeholder 16">
            <a:extLst>
              <a:ext uri="{FF2B5EF4-FFF2-40B4-BE49-F238E27FC236}">
                <a16:creationId xmlns:a16="http://schemas.microsoft.com/office/drawing/2014/main" id="{BF850CBA-2507-845A-D52E-996092C19F33}"/>
              </a:ext>
            </a:extLst>
          </p:cNvPr>
          <p:cNvSpPr>
            <a:spLocks noGrp="1"/>
          </p:cNvSpPr>
          <p:nvPr>
            <p:ph type="body" sz="quarter" idx="12"/>
          </p:nvPr>
        </p:nvSpPr>
        <p:spPr>
          <a:xfrm>
            <a:off x="677863" y="1066800"/>
            <a:ext cx="8892856" cy="331788"/>
          </a:xfrm>
          <a:prstGeom prst="rect">
            <a:avLst/>
          </a:prstGeom>
        </p:spPr>
        <p:txBody>
          <a:bodyPr lIns="0" tIns="0" rIns="0" bIns="0"/>
          <a:lstStyle>
            <a:lvl1pPr>
              <a:defRPr sz="2800">
                <a:solidFill>
                  <a:schemeClr val="tx1"/>
                </a:solidFill>
              </a:defRPr>
            </a:lvl1pPr>
            <a:lvl2pPr>
              <a:defRPr sz="2800"/>
            </a:lvl2pPr>
            <a:lvl3pPr>
              <a:defRPr sz="2800"/>
            </a:lvl3pPr>
            <a:lvl4pPr>
              <a:defRPr sz="2800"/>
            </a:lvl4pPr>
            <a:lvl5pPr>
              <a:defRPr sz="2800"/>
            </a:lvl5pPr>
          </a:lstStyle>
          <a:p>
            <a:pPr lvl="0"/>
            <a:r>
              <a:rPr lang="en-US" dirty="0"/>
              <a:t>Click to edit Master text styles</a:t>
            </a:r>
          </a:p>
        </p:txBody>
      </p:sp>
      <p:sp>
        <p:nvSpPr>
          <p:cNvPr id="8" name="Text Placeholder 7">
            <a:extLst>
              <a:ext uri="{FF2B5EF4-FFF2-40B4-BE49-F238E27FC236}">
                <a16:creationId xmlns:a16="http://schemas.microsoft.com/office/drawing/2014/main" id="{2A5ADA7F-47A2-D8D2-D0FD-7210CED052ED}"/>
              </a:ext>
            </a:extLst>
          </p:cNvPr>
          <p:cNvSpPr>
            <a:spLocks noGrp="1"/>
          </p:cNvSpPr>
          <p:nvPr>
            <p:ph type="body" sz="quarter" idx="13" hasCustomPrompt="1"/>
          </p:nvPr>
        </p:nvSpPr>
        <p:spPr>
          <a:xfrm>
            <a:off x="4040018" y="6622937"/>
            <a:ext cx="1788974" cy="320364"/>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XX/100</a:t>
            </a:r>
            <a:endParaRPr lang="en-BR" dirty="0"/>
          </a:p>
        </p:txBody>
      </p:sp>
      <p:sp>
        <p:nvSpPr>
          <p:cNvPr id="9" name="Text Placeholder 7">
            <a:extLst>
              <a:ext uri="{FF2B5EF4-FFF2-40B4-BE49-F238E27FC236}">
                <a16:creationId xmlns:a16="http://schemas.microsoft.com/office/drawing/2014/main" id="{F3280BFB-BB8E-E15A-ACEF-56C500B84FB3}"/>
              </a:ext>
            </a:extLst>
          </p:cNvPr>
          <p:cNvSpPr>
            <a:spLocks noGrp="1"/>
          </p:cNvSpPr>
          <p:nvPr>
            <p:ph type="body" sz="quarter" idx="14" hasCustomPrompt="1"/>
          </p:nvPr>
        </p:nvSpPr>
        <p:spPr>
          <a:xfrm>
            <a:off x="1994608" y="6943300"/>
            <a:ext cx="2334282" cy="320365"/>
          </a:xfrm>
          <a:prstGeom prst="rect">
            <a:avLst/>
          </a:prstGeom>
        </p:spPr>
        <p:txBody>
          <a:bodyPr/>
          <a:lstStyle>
            <a:lvl1pPr>
              <a:defRPr sz="2000">
                <a:solidFill>
                  <a:schemeClr val="tx1"/>
                </a:solidFill>
              </a:defRPr>
            </a:lvl1pPr>
            <a:lvl2pPr>
              <a:defRPr sz="2000"/>
            </a:lvl2pPr>
            <a:lvl3pPr>
              <a:defRPr sz="2000"/>
            </a:lvl3pPr>
            <a:lvl4pPr>
              <a:defRPr sz="2000"/>
            </a:lvl4pPr>
            <a:lvl5pPr>
              <a:defRPr sz="2000"/>
            </a:lvl5pPr>
          </a:lstStyle>
          <a:p>
            <a:pPr lvl="0"/>
            <a:r>
              <a:rPr lang="en-US" dirty="0"/>
              <a:t>February 7, 2024</a:t>
            </a:r>
            <a:endParaRPr lang="en-BR" dirty="0"/>
          </a:p>
        </p:txBody>
      </p:sp>
    </p:spTree>
    <p:extLst>
      <p:ext uri="{BB962C8B-B14F-4D97-AF65-F5344CB8AC3E}">
        <p14:creationId xmlns:p14="http://schemas.microsoft.com/office/powerpoint/2010/main" val="1372379577"/>
      </p:ext>
    </p:extLst>
  </p:cSld>
  <p:clrMapOvr>
    <a:masterClrMapping/>
  </p:clrMapOvr>
  <p:extLst>
    <p:ext uri="{DCECCB84-F9BA-43D5-87BE-67443E8EF086}">
      <p15:sldGuideLst xmlns:p15="http://schemas.microsoft.com/office/powerpoint/2012/main">
        <p15:guide id="1" orient="horz" pos="3238" userDrawn="1">
          <p15:clr>
            <a:srgbClr val="FBAE40"/>
          </p15:clr>
        </p15:guide>
        <p15:guide id="2" pos="32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86" r:id="rId1"/>
    <p:sldLayoutId id="2147483676" r:id="rId2"/>
    <p:sldLayoutId id="2147483679" r:id="rId3"/>
    <p:sldLayoutId id="2147483681" r:id="rId4"/>
    <p:sldLayoutId id="2147483683" r:id="rId5"/>
    <p:sldLayoutId id="2147483691" r:id="rId6"/>
    <p:sldLayoutId id="2147483687" r:id="rId7"/>
    <p:sldLayoutId id="2147483688" r:id="rId8"/>
    <p:sldLayoutId id="2147483689" r:id="rId9"/>
    <p:sldLayoutId id="2147483690" r:id="rId10"/>
    <p:sldLayoutId id="2147483685" r:id="rId11"/>
    <p:sldLayoutId id="2147483692" r:id="rId12"/>
    <p:sldLayoutId id="2147483693" r:id="rId13"/>
    <p:sldLayoutId id="2147483694" r:id="rId14"/>
    <p:sldLayoutId id="2147483695" r:id="rId15"/>
    <p:sldLayoutId id="2147483696"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31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03577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5" name="Google Shape;35;p1"/>
          <p:cNvSpPr txBox="1">
            <a:spLocks noGrp="1"/>
          </p:cNvSpPr>
          <p:nvPr>
            <p:ph type="body" idx="3"/>
          </p:nvPr>
        </p:nvSpPr>
        <p:spPr>
          <a:prstGeom prst="rect">
            <a:avLst/>
          </a:prstGeom>
        </p:spPr>
        <p:txBody>
          <a:bodyPr/>
          <a:lstStyle/>
          <a:p>
            <a:r>
              <a:rPr lang="en-US"/>
              <a:t>ABC Company</a:t>
            </a:r>
          </a:p>
        </p:txBody>
      </p:sp>
      <p:sp>
        <p:nvSpPr>
          <p:cNvPr id="36" name="Google Shape;36;p1"/>
          <p:cNvSpPr txBox="1">
            <a:spLocks noGrp="1"/>
          </p:cNvSpPr>
          <p:nvPr>
            <p:ph type="body" sz="quarter" idx="12"/>
          </p:nvPr>
        </p:nvSpPr>
        <p:spPr>
          <a:prstGeom prst="rect">
            <a:avLst/>
          </a:prstGeom>
        </p:spPr>
        <p:txBody>
          <a:bodyPr/>
          <a:lstStyle/>
          <a:p>
            <a:pPr lvl="0"/>
            <a:r>
              <a:rPr lang="en-CA"/>
              <a:t>ABC Industry</a:t>
            </a:r>
          </a:p>
        </p:txBody>
      </p:sp>
      <p:sp>
        <p:nvSpPr>
          <p:cNvPr id="4" name="Text Placeholder 3">
            <a:extLst>
              <a:ext uri="{FF2B5EF4-FFF2-40B4-BE49-F238E27FC236}">
                <a16:creationId xmlns:a16="http://schemas.microsoft.com/office/drawing/2014/main" id="{71A6A22C-BB24-D644-BBC4-D3227CEE7873}"/>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XX/100</a:t>
            </a:r>
          </a:p>
        </p:txBody>
      </p:sp>
      <p:sp>
        <p:nvSpPr>
          <p:cNvPr id="3" name="Text Placeholder 2">
            <a:extLst>
              <a:ext uri="{FF2B5EF4-FFF2-40B4-BE49-F238E27FC236}">
                <a16:creationId xmlns:a16="http://schemas.microsoft.com/office/drawing/2014/main" id="{0CFDF13A-DDF8-37BE-E384-0819FFE89B46}"/>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3462250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a:prstGeom prst="rect">
            <a:avLst/>
          </a:prstGeom>
        </p:spPr>
        <p:txBody>
          <a:bodyPr/>
          <a:lstStyle/>
          <a:p>
            <a:pPr lvl="0"/>
            <a:r>
              <a:rPr lang="en-CA"/>
              <a:t>ABC Company</a:t>
            </a:r>
          </a:p>
        </p:txBody>
      </p:sp>
      <p:sp>
        <p:nvSpPr>
          <p:cNvPr id="35" name="Google Shape;35;p1"/>
          <p:cNvSpPr txBox="1">
            <a:spLocks noGrp="1"/>
          </p:cNvSpPr>
          <p:nvPr>
            <p:ph type="body" sz="quarter" idx="12"/>
          </p:nvPr>
        </p:nvSpPr>
        <p:spPr>
          <a:prstGeom prst="rect">
            <a:avLst/>
          </a:prstGeom>
        </p:spPr>
        <p:txBody>
          <a:bodyPr/>
          <a:lstStyle/>
          <a:p>
            <a:pPr lvl="0"/>
            <a:r>
              <a:rPr lang="en-CA"/>
              <a:t>ABC Industry</a:t>
            </a:r>
          </a:p>
        </p:txBody>
      </p:sp>
      <p:sp>
        <p:nvSpPr>
          <p:cNvPr id="8" name="Text Placeholder 7">
            <a:extLst>
              <a:ext uri="{FF2B5EF4-FFF2-40B4-BE49-F238E27FC236}">
                <a16:creationId xmlns:a16="http://schemas.microsoft.com/office/drawing/2014/main" id="{334A46EB-0B1C-D6F2-23D5-47B4893848D0}"/>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XX/100</a:t>
            </a:r>
          </a:p>
        </p:txBody>
      </p:sp>
      <p:sp>
        <p:nvSpPr>
          <p:cNvPr id="7" name="Text Placeholder 6">
            <a:extLst>
              <a:ext uri="{FF2B5EF4-FFF2-40B4-BE49-F238E27FC236}">
                <a16:creationId xmlns:a16="http://schemas.microsoft.com/office/drawing/2014/main" id="{893B7511-913B-0CC9-3E40-5155C2C90887}"/>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1711343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528F76F-E5E0-3986-15E2-9D3A22D9D154}"/>
              </a:ext>
            </a:extLst>
          </p:cNvPr>
          <p:cNvSpPr>
            <a:spLocks noGrp="1"/>
          </p:cNvSpPr>
          <p:nvPr>
            <p:ph type="body" idx="3"/>
          </p:nvPr>
        </p:nvSpPr>
        <p:spPr>
          <a:prstGeom prst="rect">
            <a:avLst/>
          </a:prstGeom>
        </p:spPr>
        <p:txBody>
          <a:bodyPr/>
          <a:lstStyle/>
          <a:p>
            <a:r>
              <a:rPr lang="en-CA"/>
              <a:t>ABC Company</a:t>
            </a:r>
          </a:p>
        </p:txBody>
      </p:sp>
      <p:sp>
        <p:nvSpPr>
          <p:cNvPr id="8" name="Text Placeholder 7">
            <a:extLst>
              <a:ext uri="{FF2B5EF4-FFF2-40B4-BE49-F238E27FC236}">
                <a16:creationId xmlns:a16="http://schemas.microsoft.com/office/drawing/2014/main" id="{2C908790-59B7-CB6D-07D2-CD5C097F52B5}"/>
              </a:ext>
            </a:extLst>
          </p:cNvPr>
          <p:cNvSpPr>
            <a:spLocks noGrp="1"/>
          </p:cNvSpPr>
          <p:nvPr>
            <p:ph type="body" sz="quarter" idx="12"/>
          </p:nvPr>
        </p:nvSpPr>
        <p:spPr>
          <a:prstGeom prst="rect">
            <a:avLst/>
          </a:prstGeom>
        </p:spPr>
        <p:txBody>
          <a:bodyPr/>
          <a:lstStyle/>
          <a:p>
            <a:r>
              <a:rPr lang="en-US"/>
              <a:t>ABC Industry</a:t>
            </a:r>
          </a:p>
        </p:txBody>
      </p:sp>
      <p:sp>
        <p:nvSpPr>
          <p:cNvPr id="11" name="Text Placeholder 10">
            <a:extLst>
              <a:ext uri="{FF2B5EF4-FFF2-40B4-BE49-F238E27FC236}">
                <a16:creationId xmlns:a16="http://schemas.microsoft.com/office/drawing/2014/main" id="{FF46F801-03D9-8B61-6A99-7A7B91642725}"/>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XX/100</a:t>
            </a:r>
          </a:p>
        </p:txBody>
      </p:sp>
      <p:sp>
        <p:nvSpPr>
          <p:cNvPr id="10" name="Text Placeholder 9">
            <a:extLst>
              <a:ext uri="{FF2B5EF4-FFF2-40B4-BE49-F238E27FC236}">
                <a16:creationId xmlns:a16="http://schemas.microsoft.com/office/drawing/2014/main" id="{22EC2DD3-C298-E133-18C6-16F760410621}"/>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1354796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528F76F-E5E0-3986-15E2-9D3A22D9D154}"/>
              </a:ext>
            </a:extLst>
          </p:cNvPr>
          <p:cNvSpPr>
            <a:spLocks noGrp="1"/>
          </p:cNvSpPr>
          <p:nvPr>
            <p:ph type="body" idx="4294967295"/>
          </p:nvPr>
        </p:nvSpPr>
        <p:spPr>
          <a:xfrm>
            <a:off x="683400" y="583627"/>
            <a:ext cx="8887609" cy="492527"/>
          </a:xfrm>
          <a:prstGeom prst="rect">
            <a:avLst/>
          </a:prstGeom>
        </p:spPr>
        <p:txBody>
          <a:bodyPr/>
          <a:lstStyle/>
          <a:p>
            <a:r>
              <a:rPr lang="en-CA"/>
              <a:t>ABC Leisure Company Incorporated</a:t>
            </a:r>
          </a:p>
        </p:txBody>
      </p:sp>
      <p:sp>
        <p:nvSpPr>
          <p:cNvPr id="8" name="Text Placeholder 7">
            <a:extLst>
              <a:ext uri="{FF2B5EF4-FFF2-40B4-BE49-F238E27FC236}">
                <a16:creationId xmlns:a16="http://schemas.microsoft.com/office/drawing/2014/main" id="{2C908790-59B7-CB6D-07D2-CD5C097F52B5}"/>
              </a:ext>
            </a:extLst>
          </p:cNvPr>
          <p:cNvSpPr>
            <a:spLocks noGrp="1"/>
          </p:cNvSpPr>
          <p:nvPr>
            <p:ph type="body" idx="4294967295"/>
          </p:nvPr>
        </p:nvSpPr>
        <p:spPr>
          <a:xfrm>
            <a:off x="709904" y="4429838"/>
            <a:ext cx="3742827" cy="3114675"/>
          </a:xfrm>
          <a:prstGeom prst="rect">
            <a:avLst/>
          </a:prstGeom>
        </p:spPr>
        <p:txBody>
          <a:bodyPr/>
          <a:lstStyle/>
          <a:p>
            <a:r>
              <a:rPr lang="en-US"/>
              <a:t>##</a:t>
            </a:r>
          </a:p>
        </p:txBody>
      </p:sp>
      <p:sp>
        <p:nvSpPr>
          <p:cNvPr id="11" name="Text Placeholder 10">
            <a:extLst>
              <a:ext uri="{FF2B5EF4-FFF2-40B4-BE49-F238E27FC236}">
                <a16:creationId xmlns:a16="http://schemas.microsoft.com/office/drawing/2014/main" id="{FF46F801-03D9-8B61-6A99-7A7B91642725}"/>
              </a:ext>
            </a:extLst>
          </p:cNvPr>
          <p:cNvSpPr>
            <a:spLocks noGrp="1"/>
          </p:cNvSpPr>
          <p:nvPr>
            <p:ph type="body" sz="quarter" idx="4294967295"/>
          </p:nvPr>
        </p:nvSpPr>
        <p:spPr>
          <a:xfrm>
            <a:off x="677863" y="1066800"/>
            <a:ext cx="8892856" cy="331788"/>
          </a:xfrm>
          <a:prstGeom prst="rect">
            <a:avLst/>
          </a:prstGeom>
        </p:spPr>
        <p:txBody>
          <a:bodyPr/>
          <a:lstStyle/>
          <a:p>
            <a:r>
              <a:rPr lang="en-CA" sz="2800" b="0" i="0" u="none" strike="noStrike" cap="none">
                <a:solidFill>
                  <a:schemeClr val="tx1"/>
                </a:solidFill>
                <a:latin typeface="Arial"/>
                <a:ea typeface="Arial"/>
                <a:cs typeface="Arial"/>
                <a:sym typeface="Arial"/>
              </a:rPr>
              <a:t>Leisure Equipment, Products &amp; Consumer Electronics</a:t>
            </a:r>
            <a:endParaRPr lang="en-CA"/>
          </a:p>
        </p:txBody>
      </p:sp>
      <p:sp>
        <p:nvSpPr>
          <p:cNvPr id="10" name="Text Placeholder 9">
            <a:extLst>
              <a:ext uri="{FF2B5EF4-FFF2-40B4-BE49-F238E27FC236}">
                <a16:creationId xmlns:a16="http://schemas.microsoft.com/office/drawing/2014/main" id="{22EC2DD3-C298-E133-18C6-16F760410621}"/>
              </a:ext>
            </a:extLst>
          </p:cNvPr>
          <p:cNvSpPr>
            <a:spLocks noGrp="1"/>
          </p:cNvSpPr>
          <p:nvPr>
            <p:ph type="body" sz="quarter" idx="4294967295"/>
          </p:nvPr>
        </p:nvSpPr>
        <p:spPr>
          <a:xfrm>
            <a:off x="1422165" y="7631820"/>
            <a:ext cx="1788974" cy="503307"/>
          </a:xfrm>
          <a:prstGeom prst="rect">
            <a:avLst/>
          </a:prstGeom>
        </p:spPr>
        <p:txBody>
          <a:bodyPr/>
          <a:lstStyle/>
          <a:p>
            <a:r>
              <a:rPr lang="en-US"/>
              <a:t>February 7</a:t>
            </a:r>
          </a:p>
        </p:txBody>
      </p:sp>
      <p:sp>
        <p:nvSpPr>
          <p:cNvPr id="2" name="Rectangle 1">
            <a:extLst>
              <a:ext uri="{FF2B5EF4-FFF2-40B4-BE49-F238E27FC236}">
                <a16:creationId xmlns:a16="http://schemas.microsoft.com/office/drawing/2014/main" id="{CA4133E0-B15F-BADF-BA22-8D3D93E2B44B}"/>
              </a:ext>
            </a:extLst>
          </p:cNvPr>
          <p:cNvSpPr/>
          <p:nvPr/>
        </p:nvSpPr>
        <p:spPr>
          <a:xfrm>
            <a:off x="299258" y="216131"/>
            <a:ext cx="9742517" cy="980901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Text Placeholder 8">
            <a:extLst>
              <a:ext uri="{FF2B5EF4-FFF2-40B4-BE49-F238E27FC236}">
                <a16:creationId xmlns:a16="http://schemas.microsoft.com/office/drawing/2014/main" id="{D521A093-8E27-E007-410D-9BC6536B6D98}"/>
              </a:ext>
            </a:extLst>
          </p:cNvPr>
          <p:cNvSpPr txBox="1">
            <a:spLocks/>
          </p:cNvSpPr>
          <p:nvPr/>
        </p:nvSpPr>
        <p:spPr>
          <a:xfrm>
            <a:off x="835800" y="4650179"/>
            <a:ext cx="3616931" cy="49252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solidFill>
                  <a:schemeClr val="bg1"/>
                </a:solidFill>
              </a:rPr>
              <a:t>All black versions with white text</a:t>
            </a:r>
          </a:p>
        </p:txBody>
      </p:sp>
    </p:spTree>
    <p:extLst>
      <p:ext uri="{BB962C8B-B14F-4D97-AF65-F5344CB8AC3E}">
        <p14:creationId xmlns:p14="http://schemas.microsoft.com/office/powerpoint/2010/main" val="2774254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a:prstGeom prst="rect">
            <a:avLst/>
          </a:prstGeom>
        </p:spPr>
        <p:txBody>
          <a:bodyPr/>
          <a:lstStyle/>
          <a:p>
            <a:pPr lvl="0"/>
            <a:r>
              <a:rPr lang="en-CA"/>
              <a:t>ABC Company</a:t>
            </a:r>
          </a:p>
        </p:txBody>
      </p:sp>
      <p:sp>
        <p:nvSpPr>
          <p:cNvPr id="35" name="Google Shape;35;p1"/>
          <p:cNvSpPr txBox="1">
            <a:spLocks noGrp="1"/>
          </p:cNvSpPr>
          <p:nvPr>
            <p:ph type="body" sz="quarter" idx="12"/>
          </p:nvPr>
        </p:nvSpPr>
        <p:spPr>
          <a:prstGeom prst="rect">
            <a:avLst/>
          </a:prstGeom>
        </p:spPr>
        <p:txBody>
          <a:bodyPr/>
          <a:lstStyle/>
          <a:p>
            <a:pPr lvl="0"/>
            <a:r>
              <a:rPr lang="en-CA"/>
              <a:t>ABC Industry</a:t>
            </a:r>
          </a:p>
        </p:txBody>
      </p:sp>
      <p:sp>
        <p:nvSpPr>
          <p:cNvPr id="14" name="Text Placeholder 13">
            <a:extLst>
              <a:ext uri="{FF2B5EF4-FFF2-40B4-BE49-F238E27FC236}">
                <a16:creationId xmlns:a16="http://schemas.microsoft.com/office/drawing/2014/main" id="{932692D0-4CF4-8F5D-7834-F2F010890CC6}"/>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effectLst/>
                <a:uLnTx/>
                <a:uFillTx/>
                <a:latin typeface="Arial"/>
                <a:cs typeface="Arial"/>
                <a:sym typeface="Arial"/>
              </a:rPr>
              <a:t>XX/100</a:t>
            </a:r>
          </a:p>
        </p:txBody>
      </p:sp>
      <p:sp>
        <p:nvSpPr>
          <p:cNvPr id="15" name="Text Placeholder 14">
            <a:extLst>
              <a:ext uri="{FF2B5EF4-FFF2-40B4-BE49-F238E27FC236}">
                <a16:creationId xmlns:a16="http://schemas.microsoft.com/office/drawing/2014/main" id="{FA51B90D-76CC-9684-63E5-933A38ACC5C6}"/>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30561562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a:prstGeom prst="rect">
            <a:avLst/>
          </a:prstGeom>
        </p:spPr>
        <p:txBody>
          <a:bodyPr/>
          <a:lstStyle/>
          <a:p>
            <a:pPr lvl="0"/>
            <a:r>
              <a:rPr lang="en-CA"/>
              <a:t>ABC Company</a:t>
            </a:r>
          </a:p>
        </p:txBody>
      </p:sp>
      <p:sp>
        <p:nvSpPr>
          <p:cNvPr id="35" name="Google Shape;35;p1"/>
          <p:cNvSpPr txBox="1">
            <a:spLocks noGrp="1"/>
          </p:cNvSpPr>
          <p:nvPr>
            <p:ph type="body" sz="quarter" idx="12"/>
          </p:nvPr>
        </p:nvSpPr>
        <p:spPr>
          <a:prstGeom prst="rect">
            <a:avLst/>
          </a:prstGeom>
        </p:spPr>
        <p:txBody>
          <a:bodyPr/>
          <a:lstStyle/>
          <a:p>
            <a:pPr lvl="0"/>
            <a:r>
              <a:rPr lang="en-CA"/>
              <a:t>ABC Industry</a:t>
            </a:r>
          </a:p>
        </p:txBody>
      </p:sp>
      <p:sp>
        <p:nvSpPr>
          <p:cNvPr id="5" name="Text Placeholder 4">
            <a:extLst>
              <a:ext uri="{FF2B5EF4-FFF2-40B4-BE49-F238E27FC236}">
                <a16:creationId xmlns:a16="http://schemas.microsoft.com/office/drawing/2014/main" id="{AFABC766-CD40-0AB7-0496-F2F1EFE1D59B}"/>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FFFFFF"/>
                </a:solidFill>
                <a:effectLst/>
                <a:uLnTx/>
                <a:uFillTx/>
                <a:latin typeface="Arial"/>
                <a:cs typeface="Arial"/>
                <a:sym typeface="Arial"/>
              </a:rPr>
              <a:t>XX/100</a:t>
            </a:r>
          </a:p>
        </p:txBody>
      </p:sp>
      <p:sp>
        <p:nvSpPr>
          <p:cNvPr id="7" name="Text Placeholder 6">
            <a:extLst>
              <a:ext uri="{FF2B5EF4-FFF2-40B4-BE49-F238E27FC236}">
                <a16:creationId xmlns:a16="http://schemas.microsoft.com/office/drawing/2014/main" id="{805684C5-B4D7-F957-8B34-AEC038ABD2FB}"/>
              </a:ext>
            </a:extLst>
          </p:cNvPr>
          <p:cNvSpPr>
            <a:spLocks noGrp="1"/>
          </p:cNvSpPr>
          <p:nvPr>
            <p:ph type="body" sz="quarter" idx="14"/>
          </p:nvPr>
        </p:nvSpPr>
        <p:spPr>
          <a:prstGeom prst="rect">
            <a:avLst/>
          </a:prstGeom>
        </p:spPr>
        <p:txBody>
          <a:bodyPr/>
          <a:lstStyle/>
          <a:p>
            <a:r>
              <a:rPr lang="en-US"/>
              <a:t>February 7, 2024</a:t>
            </a:r>
          </a:p>
          <a:p>
            <a:r>
              <a:rPr lang="en-US"/>
              <a:t> </a:t>
            </a:r>
          </a:p>
        </p:txBody>
      </p:sp>
    </p:spTree>
    <p:extLst>
      <p:ext uri="{BB962C8B-B14F-4D97-AF65-F5344CB8AC3E}">
        <p14:creationId xmlns:p14="http://schemas.microsoft.com/office/powerpoint/2010/main" val="2568563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5" name="Google Shape;35;p1"/>
          <p:cNvSpPr txBox="1">
            <a:spLocks noGrp="1"/>
          </p:cNvSpPr>
          <p:nvPr>
            <p:ph type="body" idx="3"/>
          </p:nvPr>
        </p:nvSpPr>
        <p:spPr>
          <a:prstGeom prst="rect">
            <a:avLst/>
          </a:prstGeom>
        </p:spPr>
        <p:txBody>
          <a:bodyPr/>
          <a:lstStyle/>
          <a:p>
            <a:r>
              <a:rPr lang="pt-BR"/>
              <a:t>ABC </a:t>
            </a:r>
            <a:r>
              <a:rPr lang="en-US"/>
              <a:t>Company</a:t>
            </a:r>
          </a:p>
        </p:txBody>
      </p:sp>
      <p:sp>
        <p:nvSpPr>
          <p:cNvPr id="36" name="Google Shape;36;p1"/>
          <p:cNvSpPr txBox="1">
            <a:spLocks noGrp="1"/>
          </p:cNvSpPr>
          <p:nvPr>
            <p:ph type="body" sz="quarter" idx="12"/>
          </p:nvPr>
        </p:nvSpPr>
        <p:spPr>
          <a:prstGeom prst="rect">
            <a:avLst/>
          </a:prstGeom>
        </p:spPr>
        <p:txBody>
          <a:bodyPr/>
          <a:lstStyle/>
          <a:p>
            <a:pPr lvl="0"/>
            <a:r>
              <a:rPr lang="en-CA"/>
              <a:t>ABC Industry</a:t>
            </a:r>
          </a:p>
        </p:txBody>
      </p:sp>
      <p:sp>
        <p:nvSpPr>
          <p:cNvPr id="4" name="Text Placeholder 3">
            <a:extLst>
              <a:ext uri="{FF2B5EF4-FFF2-40B4-BE49-F238E27FC236}">
                <a16:creationId xmlns:a16="http://schemas.microsoft.com/office/drawing/2014/main" id="{71A6A22C-BB24-D644-BBC4-D3227CEE7873}"/>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FFFFFF"/>
                </a:solidFill>
                <a:effectLst/>
                <a:uLnTx/>
                <a:uFillTx/>
                <a:latin typeface="Arial"/>
                <a:cs typeface="Arial"/>
                <a:sym typeface="Arial"/>
              </a:rPr>
              <a:t>XX/100</a:t>
            </a:r>
          </a:p>
        </p:txBody>
      </p:sp>
      <p:sp>
        <p:nvSpPr>
          <p:cNvPr id="3" name="Text Placeholder 2">
            <a:extLst>
              <a:ext uri="{FF2B5EF4-FFF2-40B4-BE49-F238E27FC236}">
                <a16:creationId xmlns:a16="http://schemas.microsoft.com/office/drawing/2014/main" id="{0CFDF13A-DDF8-37BE-E384-0819FFE89B46}"/>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3153501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a:prstGeom prst="rect">
            <a:avLst/>
          </a:prstGeom>
        </p:spPr>
        <p:txBody>
          <a:bodyPr/>
          <a:lstStyle/>
          <a:p>
            <a:pPr lvl="0"/>
            <a:r>
              <a:rPr lang="en-CA"/>
              <a:t>ABC Company</a:t>
            </a:r>
          </a:p>
        </p:txBody>
      </p:sp>
      <p:sp>
        <p:nvSpPr>
          <p:cNvPr id="35" name="Google Shape;35;p1"/>
          <p:cNvSpPr txBox="1">
            <a:spLocks noGrp="1"/>
          </p:cNvSpPr>
          <p:nvPr>
            <p:ph type="body" sz="quarter" idx="12"/>
          </p:nvPr>
        </p:nvSpPr>
        <p:spPr>
          <a:prstGeom prst="rect">
            <a:avLst/>
          </a:prstGeom>
        </p:spPr>
        <p:txBody>
          <a:bodyPr/>
          <a:lstStyle/>
          <a:p>
            <a:pPr lvl="0"/>
            <a:r>
              <a:rPr lang="en-CA"/>
              <a:t>ABC Industry</a:t>
            </a:r>
          </a:p>
        </p:txBody>
      </p:sp>
      <p:sp>
        <p:nvSpPr>
          <p:cNvPr id="8" name="Text Placeholder 7">
            <a:extLst>
              <a:ext uri="{FF2B5EF4-FFF2-40B4-BE49-F238E27FC236}">
                <a16:creationId xmlns:a16="http://schemas.microsoft.com/office/drawing/2014/main" id="{334A46EB-0B1C-D6F2-23D5-47B4893848D0}"/>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FFFFFF"/>
                </a:solidFill>
                <a:effectLst/>
                <a:uLnTx/>
                <a:uFillTx/>
                <a:latin typeface="Arial"/>
                <a:cs typeface="Arial"/>
                <a:sym typeface="Arial"/>
              </a:rPr>
              <a:t>XX/100</a:t>
            </a:r>
          </a:p>
        </p:txBody>
      </p:sp>
      <p:sp>
        <p:nvSpPr>
          <p:cNvPr id="7" name="Text Placeholder 6">
            <a:extLst>
              <a:ext uri="{FF2B5EF4-FFF2-40B4-BE49-F238E27FC236}">
                <a16:creationId xmlns:a16="http://schemas.microsoft.com/office/drawing/2014/main" id="{893B7511-913B-0CC9-3E40-5155C2C90887}"/>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32972436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528F76F-E5E0-3986-15E2-9D3A22D9D154}"/>
              </a:ext>
            </a:extLst>
          </p:cNvPr>
          <p:cNvSpPr>
            <a:spLocks noGrp="1"/>
          </p:cNvSpPr>
          <p:nvPr>
            <p:ph type="body" idx="3"/>
          </p:nvPr>
        </p:nvSpPr>
        <p:spPr>
          <a:prstGeom prst="rect">
            <a:avLst/>
          </a:prstGeom>
        </p:spPr>
        <p:txBody>
          <a:bodyPr/>
          <a:lstStyle/>
          <a:p>
            <a:r>
              <a:rPr lang="en-CA"/>
              <a:t>ABC Company</a:t>
            </a:r>
          </a:p>
        </p:txBody>
      </p:sp>
      <p:sp>
        <p:nvSpPr>
          <p:cNvPr id="8" name="Text Placeholder 7">
            <a:extLst>
              <a:ext uri="{FF2B5EF4-FFF2-40B4-BE49-F238E27FC236}">
                <a16:creationId xmlns:a16="http://schemas.microsoft.com/office/drawing/2014/main" id="{2C908790-59B7-CB6D-07D2-CD5C097F52B5}"/>
              </a:ext>
            </a:extLst>
          </p:cNvPr>
          <p:cNvSpPr>
            <a:spLocks noGrp="1"/>
          </p:cNvSpPr>
          <p:nvPr>
            <p:ph type="body" sz="quarter" idx="12"/>
          </p:nvPr>
        </p:nvSpPr>
        <p:spPr>
          <a:prstGeom prst="rect">
            <a:avLst/>
          </a:prstGeom>
        </p:spPr>
        <p:txBody>
          <a:bodyPr/>
          <a:lstStyle/>
          <a:p>
            <a:r>
              <a:rPr lang="en-US"/>
              <a:t>ABC Industry</a:t>
            </a:r>
          </a:p>
        </p:txBody>
      </p:sp>
      <p:sp>
        <p:nvSpPr>
          <p:cNvPr id="11" name="Text Placeholder 10">
            <a:extLst>
              <a:ext uri="{FF2B5EF4-FFF2-40B4-BE49-F238E27FC236}">
                <a16:creationId xmlns:a16="http://schemas.microsoft.com/office/drawing/2014/main" id="{FF46F801-03D9-8B61-6A99-7A7B91642725}"/>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FFFFFF"/>
                </a:solidFill>
                <a:effectLst/>
                <a:uLnTx/>
                <a:uFillTx/>
                <a:latin typeface="Arial"/>
                <a:cs typeface="Arial"/>
                <a:sym typeface="Arial"/>
              </a:rPr>
              <a:t>XX/100</a:t>
            </a:r>
          </a:p>
        </p:txBody>
      </p:sp>
      <p:sp>
        <p:nvSpPr>
          <p:cNvPr id="10" name="Text Placeholder 9">
            <a:extLst>
              <a:ext uri="{FF2B5EF4-FFF2-40B4-BE49-F238E27FC236}">
                <a16:creationId xmlns:a16="http://schemas.microsoft.com/office/drawing/2014/main" id="{22EC2DD3-C298-E133-18C6-16F760410621}"/>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3905656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p:txBody>
          <a:bodyPr/>
          <a:lstStyle/>
          <a:p>
            <a:pPr lvl="0"/>
            <a:r>
              <a:rPr lang="en-CA"/>
              <a:t>ABC Company</a:t>
            </a:r>
          </a:p>
        </p:txBody>
      </p:sp>
      <p:sp>
        <p:nvSpPr>
          <p:cNvPr id="14" name="Text Placeholder 13">
            <a:extLst>
              <a:ext uri="{FF2B5EF4-FFF2-40B4-BE49-F238E27FC236}">
                <a16:creationId xmlns:a16="http://schemas.microsoft.com/office/drawing/2014/main" id="{932692D0-4CF4-8F5D-7834-F2F010890CC6}"/>
              </a:ext>
            </a:extLst>
          </p:cNvPr>
          <p:cNvSpPr>
            <a:spLocks noGrp="1"/>
          </p:cNvSpPr>
          <p:nvPr>
            <p:ph type="body" sz="quarter" idx="12"/>
          </p:nvPr>
        </p:nvSpPr>
        <p:spPr/>
        <p:txBody>
          <a:bodyPr/>
          <a:lstStyle/>
          <a:p>
            <a:pPr marL="14288" marR="0" lvl="0" indent="-14288" algn="l" defTabSz="914400" rtl="0" eaLnBrk="1" fontAlgn="auto" latinLnBrk="0" hangingPunct="1">
              <a:lnSpc>
                <a:spcPct val="90000"/>
              </a:lnSpc>
              <a:spcBef>
                <a:spcPts val="435"/>
              </a:spcBef>
              <a:spcAft>
                <a:spcPts val="0"/>
              </a:spcAft>
              <a:buClr>
                <a:schemeClr val="dk1"/>
              </a:buClr>
              <a:buSzPts val="3200"/>
              <a:buFont typeface="Arial"/>
              <a:buNone/>
              <a:tabLst/>
              <a:defRPr/>
            </a:pPr>
            <a:r>
              <a:rPr lang="en-CA" sz="2800" b="0" i="0" u="none" strike="noStrike" cap="none">
                <a:solidFill>
                  <a:schemeClr val="tx1"/>
                </a:solidFill>
                <a:latin typeface="Arial"/>
                <a:ea typeface="Arial"/>
                <a:cs typeface="Arial"/>
                <a:sym typeface="Arial"/>
              </a:rPr>
              <a:t>ABC Industry</a:t>
            </a:r>
          </a:p>
        </p:txBody>
      </p:sp>
      <p:sp>
        <p:nvSpPr>
          <p:cNvPr id="4" name="Text Placeholder 3">
            <a:extLst>
              <a:ext uri="{FF2B5EF4-FFF2-40B4-BE49-F238E27FC236}">
                <a16:creationId xmlns:a16="http://schemas.microsoft.com/office/drawing/2014/main" id="{806E83BD-0F1E-B1C7-1FDE-0BF9716C33E7}"/>
              </a:ext>
            </a:extLst>
          </p:cNvPr>
          <p:cNvSpPr>
            <a:spLocks noGrp="1"/>
          </p:cNvSpPr>
          <p:nvPr>
            <p:ph type="body" sz="quarter" idx="13"/>
          </p:nvPr>
        </p:nvSpPr>
        <p:spPr/>
        <p:txBody>
          <a:bodyPr/>
          <a:lstStyle/>
          <a:p>
            <a:r>
              <a:rPr lang="en-US"/>
              <a:t>XX/100</a:t>
            </a:r>
          </a:p>
        </p:txBody>
      </p:sp>
      <p:sp>
        <p:nvSpPr>
          <p:cNvPr id="6" name="Text Placeholder 5">
            <a:extLst>
              <a:ext uri="{FF2B5EF4-FFF2-40B4-BE49-F238E27FC236}">
                <a16:creationId xmlns:a16="http://schemas.microsoft.com/office/drawing/2014/main" id="{3C4ECDB5-B39C-505C-3BE0-84989C33ECE3}"/>
              </a:ext>
            </a:extLst>
          </p:cNvPr>
          <p:cNvSpPr>
            <a:spLocks noGrp="1"/>
          </p:cNvSpPr>
          <p:nvPr>
            <p:ph type="body" sz="quarter" idx="14"/>
          </p:nvPr>
        </p:nvSpPr>
        <p:spPr/>
        <p:txBody>
          <a:bodyPr/>
          <a:lstStyle/>
          <a:p>
            <a:r>
              <a:rPr lang="en-US"/>
              <a:t>February 7, 2024</a:t>
            </a:r>
          </a:p>
        </p:txBody>
      </p:sp>
    </p:spTree>
    <p:extLst>
      <p:ext uri="{BB962C8B-B14F-4D97-AF65-F5344CB8AC3E}">
        <p14:creationId xmlns:p14="http://schemas.microsoft.com/office/powerpoint/2010/main" val="4016572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a:prstGeom prst="rect">
            <a:avLst/>
          </a:prstGeom>
        </p:spPr>
        <p:txBody>
          <a:bodyPr/>
          <a:lstStyle/>
          <a:p>
            <a:pPr lvl="0"/>
            <a:r>
              <a:rPr lang="en-CA"/>
              <a:t>ABC Company</a:t>
            </a:r>
          </a:p>
        </p:txBody>
      </p:sp>
      <p:sp>
        <p:nvSpPr>
          <p:cNvPr id="35" name="Google Shape;35;p1"/>
          <p:cNvSpPr txBox="1">
            <a:spLocks noGrp="1"/>
          </p:cNvSpPr>
          <p:nvPr>
            <p:ph type="body" sz="quarter" idx="12"/>
          </p:nvPr>
        </p:nvSpPr>
        <p:spPr>
          <a:prstGeom prst="rect">
            <a:avLst/>
          </a:prstGeom>
        </p:spPr>
        <p:txBody>
          <a:bodyPr/>
          <a:lstStyle/>
          <a:p>
            <a:pPr lvl="0"/>
            <a:r>
              <a:rPr lang="en-CA"/>
              <a:t>ABC Industry</a:t>
            </a:r>
          </a:p>
        </p:txBody>
      </p:sp>
      <p:sp>
        <p:nvSpPr>
          <p:cNvPr id="5" name="Text Placeholder 4">
            <a:extLst>
              <a:ext uri="{FF2B5EF4-FFF2-40B4-BE49-F238E27FC236}">
                <a16:creationId xmlns:a16="http://schemas.microsoft.com/office/drawing/2014/main" id="{AFABC766-CD40-0AB7-0496-F2F1EFE1D59B}"/>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effectLst/>
                <a:uLnTx/>
                <a:uFillTx/>
                <a:latin typeface="Arial"/>
                <a:cs typeface="Arial"/>
                <a:sym typeface="Arial"/>
              </a:rPr>
              <a:t>XX/100</a:t>
            </a:r>
          </a:p>
          <a:p>
            <a:pPr marR="0" lvl="0" algn="l" defTabSz="914400" rtl="0" eaLnBrk="1" fontAlgn="auto" latinLnBrk="0" hangingPunct="1">
              <a:spcAft>
                <a:spcPts val="0"/>
              </a:spcAft>
              <a:buClr>
                <a:schemeClr val="dk1"/>
              </a:buClr>
              <a:buSzPts val="3200"/>
              <a:buFont typeface="Arial"/>
              <a:buNone/>
              <a:tabLst/>
              <a:defRPr/>
            </a:pPr>
            <a:endParaRPr lang="en-CA" sz="2800" b="0" i="0" u="none" strike="noStrike" cap="none">
              <a:latin typeface="Arial"/>
              <a:ea typeface="Arial"/>
              <a:cs typeface="Arial"/>
              <a:sym typeface="Arial"/>
            </a:endParaRPr>
          </a:p>
        </p:txBody>
      </p:sp>
      <p:sp>
        <p:nvSpPr>
          <p:cNvPr id="7" name="Text Placeholder 6">
            <a:extLst>
              <a:ext uri="{FF2B5EF4-FFF2-40B4-BE49-F238E27FC236}">
                <a16:creationId xmlns:a16="http://schemas.microsoft.com/office/drawing/2014/main" id="{805684C5-B4D7-F957-8B34-AEC038ABD2FB}"/>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32806156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a:prstGeom prst="rect">
            <a:avLst/>
          </a:prstGeom>
        </p:spPr>
        <p:txBody>
          <a:bodyPr/>
          <a:lstStyle/>
          <a:p>
            <a:pPr lvl="0"/>
            <a:r>
              <a:rPr lang="en-CA"/>
              <a:t>ABC Company</a:t>
            </a:r>
          </a:p>
        </p:txBody>
      </p:sp>
      <p:sp>
        <p:nvSpPr>
          <p:cNvPr id="4" name="Text Placeholder 3">
            <a:extLst>
              <a:ext uri="{FF2B5EF4-FFF2-40B4-BE49-F238E27FC236}">
                <a16:creationId xmlns:a16="http://schemas.microsoft.com/office/drawing/2014/main" id="{71A6A22C-BB24-D644-BBC4-D3227CEE7873}"/>
              </a:ext>
            </a:extLst>
          </p:cNvPr>
          <p:cNvSpPr>
            <a:spLocks noGrp="1"/>
          </p:cNvSpPr>
          <p:nvPr>
            <p:ph type="body" sz="quarter" idx="12"/>
          </p:nvPr>
        </p:nvSpPr>
        <p:spPr>
          <a:prstGeom prst="rect">
            <a:avLst/>
          </a:prstGeom>
        </p:spPr>
        <p:txBody>
          <a:bodyPr/>
          <a:lstStyle/>
          <a:p>
            <a:r>
              <a:rPr lang="en-CA" sz="2800" b="0" i="0" u="none" strike="noStrike" cap="none">
                <a:latin typeface="Arial"/>
                <a:ea typeface="Arial"/>
                <a:cs typeface="Arial"/>
                <a:sym typeface="Arial"/>
              </a:rPr>
              <a:t>ABC Industry</a:t>
            </a:r>
          </a:p>
        </p:txBody>
      </p:sp>
      <p:sp>
        <p:nvSpPr>
          <p:cNvPr id="35" name="Google Shape;35;p1"/>
          <p:cNvSpPr txBox="1">
            <a:spLocks noGrp="1"/>
          </p:cNvSpPr>
          <p:nvPr>
            <p:ph type="body" sz="quarter" idx="13"/>
          </p:nvPr>
        </p:nvSpPr>
        <p:spPr>
          <a:prstGeom prst="rect">
            <a:avLst/>
          </a:prstGeom>
        </p:spPr>
        <p:txBody>
          <a:bodyPr/>
          <a:lstStyle/>
          <a:p>
            <a:r>
              <a:rPr lang="en-US"/>
              <a:t>XX/100</a:t>
            </a:r>
          </a:p>
        </p:txBody>
      </p:sp>
      <p:sp>
        <p:nvSpPr>
          <p:cNvPr id="3" name="Text Placeholder 2">
            <a:extLst>
              <a:ext uri="{FF2B5EF4-FFF2-40B4-BE49-F238E27FC236}">
                <a16:creationId xmlns:a16="http://schemas.microsoft.com/office/drawing/2014/main" id="{0CFDF13A-DDF8-37BE-E384-0819FFE89B46}"/>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1615774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a:prstGeom prst="rect">
            <a:avLst/>
          </a:prstGeom>
        </p:spPr>
        <p:txBody>
          <a:bodyPr/>
          <a:lstStyle/>
          <a:p>
            <a:pPr lvl="0"/>
            <a:r>
              <a:rPr lang="en-CA"/>
              <a:t>ABC Company</a:t>
            </a:r>
          </a:p>
          <a:p>
            <a:pPr lvl="0"/>
            <a:endParaRPr lang="en-CA"/>
          </a:p>
        </p:txBody>
      </p:sp>
      <p:sp>
        <p:nvSpPr>
          <p:cNvPr id="35" name="Google Shape;35;p1"/>
          <p:cNvSpPr txBox="1">
            <a:spLocks noGrp="1"/>
          </p:cNvSpPr>
          <p:nvPr>
            <p:ph type="body" sz="quarter" idx="12"/>
          </p:nvPr>
        </p:nvSpPr>
        <p:spPr>
          <a:prstGeom prst="rect">
            <a:avLst/>
          </a:prstGeom>
        </p:spPr>
        <p:txBody>
          <a:bodyPr/>
          <a:lstStyle/>
          <a:p>
            <a:pPr lvl="0"/>
            <a:r>
              <a:rPr lang="en-CA"/>
              <a:t>ABC Industry</a:t>
            </a:r>
          </a:p>
        </p:txBody>
      </p:sp>
      <p:sp>
        <p:nvSpPr>
          <p:cNvPr id="8" name="Text Placeholder 7">
            <a:extLst>
              <a:ext uri="{FF2B5EF4-FFF2-40B4-BE49-F238E27FC236}">
                <a16:creationId xmlns:a16="http://schemas.microsoft.com/office/drawing/2014/main" id="{334A46EB-0B1C-D6F2-23D5-47B4893848D0}"/>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XX/100</a:t>
            </a:r>
          </a:p>
        </p:txBody>
      </p:sp>
      <p:sp>
        <p:nvSpPr>
          <p:cNvPr id="7" name="Text Placeholder 6">
            <a:extLst>
              <a:ext uri="{FF2B5EF4-FFF2-40B4-BE49-F238E27FC236}">
                <a16:creationId xmlns:a16="http://schemas.microsoft.com/office/drawing/2014/main" id="{893B7511-913B-0CC9-3E40-5155C2C90887}"/>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2131562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528F76F-E5E0-3986-15E2-9D3A22D9D154}"/>
              </a:ext>
            </a:extLst>
          </p:cNvPr>
          <p:cNvSpPr>
            <a:spLocks noGrp="1"/>
          </p:cNvSpPr>
          <p:nvPr>
            <p:ph type="body" idx="3"/>
          </p:nvPr>
        </p:nvSpPr>
        <p:spPr>
          <a:prstGeom prst="rect">
            <a:avLst/>
          </a:prstGeom>
        </p:spPr>
        <p:txBody>
          <a:bodyPr/>
          <a:lstStyle/>
          <a:p>
            <a:r>
              <a:rPr lang="en-CA"/>
              <a:t>ABC Company</a:t>
            </a:r>
          </a:p>
        </p:txBody>
      </p:sp>
      <p:sp>
        <p:nvSpPr>
          <p:cNvPr id="8" name="Text Placeholder 7">
            <a:extLst>
              <a:ext uri="{FF2B5EF4-FFF2-40B4-BE49-F238E27FC236}">
                <a16:creationId xmlns:a16="http://schemas.microsoft.com/office/drawing/2014/main" id="{2C908790-59B7-CB6D-07D2-CD5C097F52B5}"/>
              </a:ext>
            </a:extLst>
          </p:cNvPr>
          <p:cNvSpPr>
            <a:spLocks noGrp="1"/>
          </p:cNvSpPr>
          <p:nvPr>
            <p:ph type="body" sz="quarter" idx="12"/>
          </p:nvPr>
        </p:nvSpPr>
        <p:spPr>
          <a:prstGeom prst="rect">
            <a:avLst/>
          </a:prstGeom>
        </p:spPr>
        <p:txBody>
          <a:bodyPr/>
          <a:lstStyle/>
          <a:p>
            <a:r>
              <a:rPr lang="en-US"/>
              <a:t>ABC Industry</a:t>
            </a:r>
          </a:p>
        </p:txBody>
      </p:sp>
      <p:sp>
        <p:nvSpPr>
          <p:cNvPr id="11" name="Text Placeholder 10">
            <a:extLst>
              <a:ext uri="{FF2B5EF4-FFF2-40B4-BE49-F238E27FC236}">
                <a16:creationId xmlns:a16="http://schemas.microsoft.com/office/drawing/2014/main" id="{FF46F801-03D9-8B61-6A99-7A7B91642725}"/>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XX/100</a:t>
            </a:r>
          </a:p>
        </p:txBody>
      </p:sp>
      <p:sp>
        <p:nvSpPr>
          <p:cNvPr id="10" name="Text Placeholder 9">
            <a:extLst>
              <a:ext uri="{FF2B5EF4-FFF2-40B4-BE49-F238E27FC236}">
                <a16:creationId xmlns:a16="http://schemas.microsoft.com/office/drawing/2014/main" id="{22EC2DD3-C298-E133-18C6-16F760410621}"/>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3082541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8528F76F-E5E0-3986-15E2-9D3A22D9D154}"/>
              </a:ext>
            </a:extLst>
          </p:cNvPr>
          <p:cNvSpPr>
            <a:spLocks noGrp="1"/>
          </p:cNvSpPr>
          <p:nvPr>
            <p:ph type="body" idx="4294967295"/>
          </p:nvPr>
        </p:nvSpPr>
        <p:spPr>
          <a:xfrm>
            <a:off x="683400" y="583627"/>
            <a:ext cx="8887609" cy="492527"/>
          </a:xfrm>
          <a:prstGeom prst="rect">
            <a:avLst/>
          </a:prstGeom>
        </p:spPr>
        <p:txBody>
          <a:bodyPr/>
          <a:lstStyle/>
          <a:p>
            <a:r>
              <a:rPr lang="en-CA"/>
              <a:t>ABC Leisure Company Incorporated</a:t>
            </a:r>
          </a:p>
        </p:txBody>
      </p:sp>
      <p:sp>
        <p:nvSpPr>
          <p:cNvPr id="8" name="Text Placeholder 7">
            <a:extLst>
              <a:ext uri="{FF2B5EF4-FFF2-40B4-BE49-F238E27FC236}">
                <a16:creationId xmlns:a16="http://schemas.microsoft.com/office/drawing/2014/main" id="{2C908790-59B7-CB6D-07D2-CD5C097F52B5}"/>
              </a:ext>
            </a:extLst>
          </p:cNvPr>
          <p:cNvSpPr>
            <a:spLocks noGrp="1"/>
          </p:cNvSpPr>
          <p:nvPr>
            <p:ph type="body" idx="4294967295"/>
          </p:nvPr>
        </p:nvSpPr>
        <p:spPr>
          <a:xfrm>
            <a:off x="709904" y="4582820"/>
            <a:ext cx="3742827" cy="3114675"/>
          </a:xfrm>
          <a:prstGeom prst="rect">
            <a:avLst/>
          </a:prstGeom>
        </p:spPr>
        <p:txBody>
          <a:bodyPr/>
          <a:lstStyle/>
          <a:p>
            <a:r>
              <a:rPr lang="en-US"/>
              <a:t>##</a:t>
            </a:r>
          </a:p>
        </p:txBody>
      </p:sp>
      <p:sp>
        <p:nvSpPr>
          <p:cNvPr id="11" name="Text Placeholder 10">
            <a:extLst>
              <a:ext uri="{FF2B5EF4-FFF2-40B4-BE49-F238E27FC236}">
                <a16:creationId xmlns:a16="http://schemas.microsoft.com/office/drawing/2014/main" id="{FF46F801-03D9-8B61-6A99-7A7B91642725}"/>
              </a:ext>
            </a:extLst>
          </p:cNvPr>
          <p:cNvSpPr>
            <a:spLocks noGrp="1"/>
          </p:cNvSpPr>
          <p:nvPr>
            <p:ph type="body" sz="quarter" idx="4294967295"/>
          </p:nvPr>
        </p:nvSpPr>
        <p:spPr>
          <a:xfrm>
            <a:off x="677863" y="1066800"/>
            <a:ext cx="8892856" cy="331788"/>
          </a:xfrm>
          <a:prstGeom prst="rect">
            <a:avLst/>
          </a:prstGeom>
        </p:spPr>
        <p:txBody>
          <a:bodyPr/>
          <a:lstStyle/>
          <a:p>
            <a:r>
              <a:rPr lang="en-CA" sz="2800" b="0" i="0" u="none" strike="noStrike" cap="none">
                <a:solidFill>
                  <a:schemeClr val="tx1"/>
                </a:solidFill>
                <a:latin typeface="Arial"/>
                <a:ea typeface="Arial"/>
                <a:cs typeface="Arial"/>
                <a:sym typeface="Arial"/>
              </a:rPr>
              <a:t>Leisure Equipment, Products &amp; Consumer Electronics</a:t>
            </a:r>
            <a:endParaRPr lang="en-CA"/>
          </a:p>
        </p:txBody>
      </p:sp>
      <p:sp>
        <p:nvSpPr>
          <p:cNvPr id="10" name="Text Placeholder 9">
            <a:extLst>
              <a:ext uri="{FF2B5EF4-FFF2-40B4-BE49-F238E27FC236}">
                <a16:creationId xmlns:a16="http://schemas.microsoft.com/office/drawing/2014/main" id="{22EC2DD3-C298-E133-18C6-16F760410621}"/>
              </a:ext>
            </a:extLst>
          </p:cNvPr>
          <p:cNvSpPr>
            <a:spLocks noGrp="1"/>
          </p:cNvSpPr>
          <p:nvPr>
            <p:ph type="body" sz="quarter" idx="4294967295"/>
          </p:nvPr>
        </p:nvSpPr>
        <p:spPr>
          <a:xfrm>
            <a:off x="1422165" y="7631820"/>
            <a:ext cx="1788974" cy="503307"/>
          </a:xfrm>
          <a:prstGeom prst="rect">
            <a:avLst/>
          </a:prstGeom>
        </p:spPr>
        <p:txBody>
          <a:bodyPr/>
          <a:lstStyle/>
          <a:p>
            <a:r>
              <a:rPr lang="en-US"/>
              <a:t>February 7</a:t>
            </a:r>
          </a:p>
        </p:txBody>
      </p:sp>
      <p:sp>
        <p:nvSpPr>
          <p:cNvPr id="2" name="Rectangle 1">
            <a:extLst>
              <a:ext uri="{FF2B5EF4-FFF2-40B4-BE49-F238E27FC236}">
                <a16:creationId xmlns:a16="http://schemas.microsoft.com/office/drawing/2014/main" id="{CA4133E0-B15F-BADF-BA22-8D3D93E2B44B}"/>
              </a:ext>
            </a:extLst>
          </p:cNvPr>
          <p:cNvSpPr/>
          <p:nvPr/>
        </p:nvSpPr>
        <p:spPr>
          <a:xfrm>
            <a:off x="299258" y="216131"/>
            <a:ext cx="9742517" cy="98090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Text Placeholder 8">
            <a:extLst>
              <a:ext uri="{FF2B5EF4-FFF2-40B4-BE49-F238E27FC236}">
                <a16:creationId xmlns:a16="http://schemas.microsoft.com/office/drawing/2014/main" id="{D521A093-8E27-E007-410D-9BC6536B6D98}"/>
              </a:ext>
            </a:extLst>
          </p:cNvPr>
          <p:cNvSpPr txBox="1">
            <a:spLocks/>
          </p:cNvSpPr>
          <p:nvPr/>
        </p:nvSpPr>
        <p:spPr>
          <a:xfrm>
            <a:off x="835800" y="4650179"/>
            <a:ext cx="3616931" cy="492527"/>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14288" marR="0" lvl="0" indent="-14288" algn="l" rtl="0">
              <a:lnSpc>
                <a:spcPct val="90000"/>
              </a:lnSpc>
              <a:spcBef>
                <a:spcPts val="435"/>
              </a:spcBef>
              <a:spcAft>
                <a:spcPts val="0"/>
              </a:spcAft>
              <a:buClr>
                <a:schemeClr val="dk1"/>
              </a:buClr>
              <a:buSzPts val="3200"/>
              <a:buFont typeface="Arial"/>
              <a:buNone/>
              <a:tabLst/>
              <a:defRPr sz="3000" b="1" i="0" u="none" strike="noStrike" cap="none">
                <a:solidFill>
                  <a:schemeClr val="dk1"/>
                </a:solidFill>
                <a:latin typeface="Arial"/>
                <a:ea typeface="Arial"/>
                <a:cs typeface="Arial"/>
                <a:sym typeface="Arial"/>
              </a:defRPr>
            </a:lvl1pPr>
            <a:lvl2pPr marL="914392" marR="0" lvl="1"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2pPr>
            <a:lvl3pPr marL="1371589" marR="0" lvl="2"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3pPr>
            <a:lvl4pPr marL="1828785" marR="0" lvl="3"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4pPr>
            <a:lvl5pPr marL="2285981" marR="0" lvl="4" indent="-228598" algn="l" rtl="0">
              <a:lnSpc>
                <a:spcPct val="90000"/>
              </a:lnSpc>
              <a:spcBef>
                <a:spcPts val="218"/>
              </a:spcBef>
              <a:spcAft>
                <a:spcPts val="0"/>
              </a:spcAft>
              <a:buClr>
                <a:schemeClr val="dk1"/>
              </a:buClr>
              <a:buSzPts val="2400"/>
              <a:buFont typeface="Arial"/>
              <a:buNone/>
              <a:defRPr sz="2400" b="0" i="0" u="none" strike="noStrike" cap="none">
                <a:solidFill>
                  <a:schemeClr val="dk1"/>
                </a:solidFill>
                <a:latin typeface="Arial"/>
                <a:ea typeface="Arial"/>
                <a:cs typeface="Arial"/>
                <a:sym typeface="Arial"/>
              </a:defRPr>
            </a:lvl5pPr>
            <a:lvl6pPr marL="2743177" marR="0" lvl="5"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6pPr>
            <a:lvl7pPr marL="3200373" marR="0" lvl="6" indent="-278381"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7pPr>
            <a:lvl8pPr marL="3657570" marR="0" lvl="7"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8pPr>
            <a:lvl9pPr marL="4114766" marR="0" lvl="8" indent="-278382" algn="l" rtl="0">
              <a:lnSpc>
                <a:spcPct val="90000"/>
              </a:lnSpc>
              <a:spcBef>
                <a:spcPts val="218"/>
              </a:spcBef>
              <a:spcAft>
                <a:spcPts val="0"/>
              </a:spcAft>
              <a:buClr>
                <a:schemeClr val="dk1"/>
              </a:buClr>
              <a:buSzPts val="784"/>
              <a:buFont typeface="Arial"/>
              <a:buChar char="•"/>
              <a:defRPr sz="784" b="0" i="0" u="none" strike="noStrike" cap="none">
                <a:solidFill>
                  <a:schemeClr val="dk1"/>
                </a:solidFill>
                <a:latin typeface="Arial"/>
                <a:ea typeface="Arial"/>
                <a:cs typeface="Arial"/>
                <a:sym typeface="Arial"/>
              </a:defRPr>
            </a:lvl9pPr>
          </a:lstStyle>
          <a:p>
            <a:r>
              <a:rPr lang="en-CA"/>
              <a:t>All white versions with black text</a:t>
            </a:r>
          </a:p>
        </p:txBody>
      </p:sp>
    </p:spTree>
    <p:extLst>
      <p:ext uri="{BB962C8B-B14F-4D97-AF65-F5344CB8AC3E}">
        <p14:creationId xmlns:p14="http://schemas.microsoft.com/office/powerpoint/2010/main" val="1564954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a:prstGeom prst="rect">
            <a:avLst/>
          </a:prstGeom>
        </p:spPr>
        <p:txBody>
          <a:bodyPr/>
          <a:lstStyle/>
          <a:p>
            <a:pPr lvl="0"/>
            <a:r>
              <a:rPr lang="en-CA"/>
              <a:t>ABC Company</a:t>
            </a:r>
          </a:p>
        </p:txBody>
      </p:sp>
      <p:sp>
        <p:nvSpPr>
          <p:cNvPr id="35" name="Google Shape;35;p1"/>
          <p:cNvSpPr txBox="1">
            <a:spLocks noGrp="1"/>
          </p:cNvSpPr>
          <p:nvPr>
            <p:ph type="body" sz="quarter" idx="12"/>
          </p:nvPr>
        </p:nvSpPr>
        <p:spPr>
          <a:prstGeom prst="rect">
            <a:avLst/>
          </a:prstGeom>
        </p:spPr>
        <p:txBody>
          <a:bodyPr/>
          <a:lstStyle/>
          <a:p>
            <a:pPr lvl="0"/>
            <a:r>
              <a:rPr lang="en-CA"/>
              <a:t>ABC Industry</a:t>
            </a:r>
          </a:p>
        </p:txBody>
      </p:sp>
      <p:sp>
        <p:nvSpPr>
          <p:cNvPr id="14" name="Text Placeholder 13">
            <a:extLst>
              <a:ext uri="{FF2B5EF4-FFF2-40B4-BE49-F238E27FC236}">
                <a16:creationId xmlns:a16="http://schemas.microsoft.com/office/drawing/2014/main" id="{932692D0-4CF4-8F5D-7834-F2F010890CC6}"/>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XX/100</a:t>
            </a:r>
          </a:p>
        </p:txBody>
      </p:sp>
      <p:sp>
        <p:nvSpPr>
          <p:cNvPr id="15" name="Text Placeholder 14">
            <a:extLst>
              <a:ext uri="{FF2B5EF4-FFF2-40B4-BE49-F238E27FC236}">
                <a16:creationId xmlns:a16="http://schemas.microsoft.com/office/drawing/2014/main" id="{FA51B90D-76CC-9684-63E5-933A38ACC5C6}"/>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1029690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6" name="Google Shape;36;p1"/>
          <p:cNvSpPr txBox="1">
            <a:spLocks noGrp="1"/>
          </p:cNvSpPr>
          <p:nvPr>
            <p:ph type="body" idx="3"/>
          </p:nvPr>
        </p:nvSpPr>
        <p:spPr>
          <a:prstGeom prst="rect">
            <a:avLst/>
          </a:prstGeom>
        </p:spPr>
        <p:txBody>
          <a:bodyPr/>
          <a:lstStyle/>
          <a:p>
            <a:pPr lvl="0"/>
            <a:r>
              <a:rPr lang="en-CA"/>
              <a:t>ABC Company</a:t>
            </a:r>
          </a:p>
        </p:txBody>
      </p:sp>
      <p:sp>
        <p:nvSpPr>
          <p:cNvPr id="35" name="Google Shape;35;p1"/>
          <p:cNvSpPr txBox="1">
            <a:spLocks noGrp="1"/>
          </p:cNvSpPr>
          <p:nvPr>
            <p:ph type="body" sz="quarter" idx="12"/>
          </p:nvPr>
        </p:nvSpPr>
        <p:spPr>
          <a:prstGeom prst="rect">
            <a:avLst/>
          </a:prstGeom>
        </p:spPr>
        <p:txBody>
          <a:bodyPr/>
          <a:lstStyle/>
          <a:p>
            <a:pPr lvl="0"/>
            <a:r>
              <a:rPr lang="en-CA"/>
              <a:t>ABC Industry</a:t>
            </a:r>
          </a:p>
        </p:txBody>
      </p:sp>
      <p:sp>
        <p:nvSpPr>
          <p:cNvPr id="5" name="Text Placeholder 4">
            <a:extLst>
              <a:ext uri="{FF2B5EF4-FFF2-40B4-BE49-F238E27FC236}">
                <a16:creationId xmlns:a16="http://schemas.microsoft.com/office/drawing/2014/main" id="{AFABC766-CD40-0AB7-0496-F2F1EFE1D59B}"/>
              </a:ext>
            </a:extLst>
          </p:cNvPr>
          <p:cNvSpPr>
            <a:spLocks noGrp="1"/>
          </p:cNvSpPr>
          <p:nvPr>
            <p:ph type="body" sz="quarter" idx="13"/>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000" b="0" i="0" u="none" strike="noStrike" kern="0" cap="none" spc="0" normalizeH="0" baseline="0" noProof="0">
                <a:ln>
                  <a:noFill/>
                </a:ln>
                <a:solidFill>
                  <a:srgbClr val="000000"/>
                </a:solidFill>
                <a:effectLst/>
                <a:uLnTx/>
                <a:uFillTx/>
                <a:latin typeface="Arial"/>
                <a:cs typeface="Arial"/>
                <a:sym typeface="Arial"/>
              </a:rPr>
              <a:t>XX/100</a:t>
            </a:r>
          </a:p>
        </p:txBody>
      </p:sp>
      <p:sp>
        <p:nvSpPr>
          <p:cNvPr id="7" name="Text Placeholder 6">
            <a:extLst>
              <a:ext uri="{FF2B5EF4-FFF2-40B4-BE49-F238E27FC236}">
                <a16:creationId xmlns:a16="http://schemas.microsoft.com/office/drawing/2014/main" id="{805684C5-B4D7-F957-8B34-AEC038ABD2FB}"/>
              </a:ext>
            </a:extLst>
          </p:cNvPr>
          <p:cNvSpPr>
            <a:spLocks noGrp="1"/>
          </p:cNvSpPr>
          <p:nvPr>
            <p:ph type="body" sz="quarter" idx="14"/>
          </p:nvPr>
        </p:nvSpPr>
        <p:spPr>
          <a:prstGeom prst="rect">
            <a:avLst/>
          </a:prstGeom>
        </p:spPr>
        <p:txBody>
          <a:bodyPr/>
          <a:lstStyle/>
          <a:p>
            <a:r>
              <a:rPr lang="en-US"/>
              <a:t>February 7, 2024</a:t>
            </a:r>
          </a:p>
        </p:txBody>
      </p:sp>
    </p:spTree>
    <p:extLst>
      <p:ext uri="{BB962C8B-B14F-4D97-AF65-F5344CB8AC3E}">
        <p14:creationId xmlns:p14="http://schemas.microsoft.com/office/powerpoint/2010/main" val="1393657251"/>
      </p:ext>
    </p:extLst>
  </p:cSld>
  <p:clrMapOvr>
    <a:masterClrMapping/>
  </p:clrMapOvr>
</p:sld>
</file>

<file path=ppt/theme/theme1.xml><?xml version="1.0" encoding="utf-8"?>
<a:theme xmlns:a="http://schemas.openxmlformats.org/drawingml/2006/main" name="Office Theme">
  <a:themeElements>
    <a:clrScheme name="S&amp;P">
      <a:dk1>
        <a:srgbClr val="000000"/>
      </a:dk1>
      <a:lt1>
        <a:srgbClr val="FFFFFF"/>
      </a:lt1>
      <a:dk2>
        <a:srgbClr val="000000"/>
      </a:dk2>
      <a:lt2>
        <a:srgbClr val="E8EAE8"/>
      </a:lt2>
      <a:accent1>
        <a:srgbClr val="D6002A"/>
      </a:accent1>
      <a:accent2>
        <a:srgbClr val="EDF86F"/>
      </a:accent2>
      <a:accent3>
        <a:srgbClr val="9E8D73"/>
      </a:accent3>
      <a:accent4>
        <a:srgbClr val="C2C4C3"/>
      </a:accent4>
      <a:accent5>
        <a:srgbClr val="C7DAE0"/>
      </a:accent5>
      <a:accent6>
        <a:srgbClr val="000000"/>
      </a:accent6>
      <a:hlink>
        <a:srgbClr val="000000"/>
      </a:hlink>
      <a:folHlink>
        <a:srgbClr val="D6002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S1-ESG Scores Sustainability Awards Template-PPT-1080x1080px-11" id="{AA7FEE3A-9457-2140-A867-83F378098A2F}" vid="{712D3ACB-94B5-BA44-B68F-CD531BBA1A45}"/>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2386</TotalTime>
  <Words>206</Words>
  <Application>Microsoft Office PowerPoint</Application>
  <PresentationFormat>Custom</PresentationFormat>
  <Paragraphs>71</Paragraphs>
  <Slides>18</Slides>
  <Notes>12</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18</vt:i4>
      </vt:variant>
    </vt:vector>
  </HeadingPairs>
  <TitlesOfParts>
    <vt:vector size="20" baseType="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Andressa Sczuvetz da Silveira</dc:creator>
  <cp:lastModifiedBy>Fernando, Marian (Associated)</cp:lastModifiedBy>
  <cp:revision>57</cp:revision>
  <dcterms:created xsi:type="dcterms:W3CDTF">2022-09-15T12:56:12Z</dcterms:created>
  <dcterms:modified xsi:type="dcterms:W3CDTF">2024-02-05T08:32:47Z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e4321fe-1db3-4305-a2cc-aad91140672d_Enabled">
    <vt:lpwstr>true</vt:lpwstr>
  </property>
  <property fmtid="{D5CDD505-2E9C-101B-9397-08002B2CF9AE}" pid="3" name="MSIP_Label_1e4321fe-1db3-4305-a2cc-aad91140672d_SetDate">
    <vt:lpwstr>2023-02-01T09:29:46Z</vt:lpwstr>
  </property>
  <property fmtid="{D5CDD505-2E9C-101B-9397-08002B2CF9AE}" pid="4" name="MSIP_Label_1e4321fe-1db3-4305-a2cc-aad91140672d_Method">
    <vt:lpwstr>Privileged</vt:lpwstr>
  </property>
  <property fmtid="{D5CDD505-2E9C-101B-9397-08002B2CF9AE}" pid="5" name="MSIP_Label_1e4321fe-1db3-4305-a2cc-aad91140672d_Name">
    <vt:lpwstr>External</vt:lpwstr>
  </property>
  <property fmtid="{D5CDD505-2E9C-101B-9397-08002B2CF9AE}" pid="6" name="MSIP_Label_1e4321fe-1db3-4305-a2cc-aad91140672d_SiteId">
    <vt:lpwstr>8f3e36ea-8039-4b40-81a7-7dc0599e8645</vt:lpwstr>
  </property>
  <property fmtid="{D5CDD505-2E9C-101B-9397-08002B2CF9AE}" pid="7" name="MSIP_Label_1e4321fe-1db3-4305-a2cc-aad91140672d_ActionId">
    <vt:lpwstr>36e94f15-a923-4b15-83d2-acc37f1c505e</vt:lpwstr>
  </property>
  <property fmtid="{D5CDD505-2E9C-101B-9397-08002B2CF9AE}" pid="8" name="MSIP_Label_1e4321fe-1db3-4305-a2cc-aad91140672d_ContentBits">
    <vt:lpwstr>0</vt:lpwstr>
  </property>
</Properties>
</file>